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E2F2D2B-9F93-45BD-9F2C-A62ED576961C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23A4F9F-8D47-4026-BD50-D35056FB94F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ИГРА-ВИКТОРИНА «Космическое путешествие»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Выполнила: Учитель начальных классов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МБОУ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СОШ №7, г.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Артема, Белоусова Ирина Николаевна.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16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Белоусовы\Desktop\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0" y="0"/>
            <a:ext cx="90473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1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Белоусовы\Desktop\org_ebyb9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45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Белоусовы\Desktop\pexels-photo-25623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64"/>
            <a:ext cx="9144000" cy="686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5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Белоусовы\Desktop\istockphoto-953840354-612x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" y="1052736"/>
            <a:ext cx="892899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7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Белоусовы\Desktop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Белоусовы\Desktop\0e9660b984f276a4837f74db9e0e521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6114"/>
            <a:ext cx="7913058" cy="466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75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Белоусовы\Desktop\480ee87205c39eef10e6fe185ea23ba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" y="5688"/>
            <a:ext cx="9134896" cy="65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63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Белоусовы\Desktop\819088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5832648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54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Белоусовы\Desktop\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540060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2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Белоусовы\Desktop\planeta_zemlia_poverhnost_156329_1280x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44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елоусовы\Desktop\Яга-в-ступ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76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Белоусовы\Desktop\ChineseSpaceSuitHaiying3dmodel00.jpgbc8a705e-5396-4f28-91ef-06acc85d3602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0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Белоусовы\Desktop\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49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Белоусовы\Desktop\cb8242eb8261accb3215cde900107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92899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9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Белоусовы\Desktop\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9" t="-1793" r="12045" b="18"/>
          <a:stretch/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11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елоусовы\Desktop\youloveit_ru_kartinki_jasmine_disney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46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Белоусовы\Desktop\Swap Russia Roman 16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70"/>
            <a:ext cx="9144000" cy="663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Белоусовы\Desktop\main_Гуси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511256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17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Белоусовы\Desktop\EPTGJ90XsAAD6L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4464496" cy="324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Белоусовы\Desktop\0538d7fd-dfd4-413a-8b3c-d5fa6a12e59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71444"/>
            <a:ext cx="387789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Белоусовы\Desktop\20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92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Белоусовы\Desktop\1417071956-3d8bda7d7410acad4dbb2ae7566390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9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Белоусовы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5148064" cy="549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0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83</TotalTime>
  <Words>23</Words>
  <Application>Microsoft Office PowerPoint</Application>
  <PresentationFormat>Экран (4:3)</PresentationFormat>
  <Paragraphs>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ИГРА-ВИКТОРИНА «Космическое путешествие»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ИГРА-ВИКТОРИНА «Космическое путешествие»</dc:title>
  <dc:creator>Белоусовы</dc:creator>
  <cp:lastModifiedBy>Белоусовы</cp:lastModifiedBy>
  <cp:revision>6</cp:revision>
  <dcterms:created xsi:type="dcterms:W3CDTF">2021-06-24T11:48:21Z</dcterms:created>
  <dcterms:modified xsi:type="dcterms:W3CDTF">2021-06-24T13:11:41Z</dcterms:modified>
</cp:coreProperties>
</file>