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A87AF-F619-4706-845A-0C416818ED0D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54C5-9894-44DF-A71C-19BC00FC61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263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A87AF-F619-4706-845A-0C416818ED0D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54C5-9894-44DF-A71C-19BC00FC61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534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A87AF-F619-4706-845A-0C416818ED0D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54C5-9894-44DF-A71C-19BC00FC61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344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A87AF-F619-4706-845A-0C416818ED0D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54C5-9894-44DF-A71C-19BC00FC61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125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A87AF-F619-4706-845A-0C416818ED0D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54C5-9894-44DF-A71C-19BC00FC61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517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A87AF-F619-4706-845A-0C416818ED0D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54C5-9894-44DF-A71C-19BC00FC61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955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A87AF-F619-4706-845A-0C416818ED0D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54C5-9894-44DF-A71C-19BC00FC61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916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A87AF-F619-4706-845A-0C416818ED0D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54C5-9894-44DF-A71C-19BC00FC61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605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A87AF-F619-4706-845A-0C416818ED0D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54C5-9894-44DF-A71C-19BC00FC61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510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A87AF-F619-4706-845A-0C416818ED0D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54C5-9894-44DF-A71C-19BC00FC61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502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A87AF-F619-4706-845A-0C416818ED0D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54C5-9894-44DF-A71C-19BC00FC61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229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A87AF-F619-4706-845A-0C416818ED0D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354C5-9894-44DF-A71C-19BC00FC61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179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147002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</a:t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«Собери школьный портфель»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60032" y="4437112"/>
            <a:ext cx="3736504" cy="168059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воспитатель Свиридова </a:t>
            </a:r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З.М.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42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2022897/84cedcad-432c-44b5-858a-fb57de1f0607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03" y="0"/>
            <a:ext cx="9168003" cy="6876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892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чего же скучно, братцы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чужой спине кататься!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 кто мне пару ног, Чтобы сам я бегать мог, Я б такой исполнил танец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!..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нельзя, я – 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</a:t>
            </a:r>
            <a:b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14739"/>
            <a:ext cx="4038600" cy="3496885"/>
          </a:xfrm>
        </p:spPr>
      </p:pic>
    </p:spTree>
    <p:extLst>
      <p:ext uri="{BB962C8B-B14F-4D97-AF65-F5344CB8AC3E}">
        <p14:creationId xmlns:p14="http://schemas.microsoft.com/office/powerpoint/2010/main" val="3670833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все знаю, всех учу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Хотя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 всегда молчу. Чтоб со мною подружиться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грамоте учиться. Кто я?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843881"/>
            <a:ext cx="4038600" cy="4038600"/>
          </a:xfrm>
        </p:spPr>
      </p:pic>
    </p:spTree>
    <p:extLst>
      <p:ext uri="{BB962C8B-B14F-4D97-AF65-F5344CB8AC3E}">
        <p14:creationId xmlns:p14="http://schemas.microsoft.com/office/powerpoint/2010/main" val="148107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Пишет он, 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диктуют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чертит, и рисует,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вечерком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раскрасит мне альбом.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427235"/>
            <a:ext cx="4038600" cy="2871893"/>
          </a:xfrm>
        </p:spPr>
      </p:pic>
    </p:spTree>
    <p:extLst>
      <p:ext uri="{BB962C8B-B14F-4D97-AF65-F5344CB8AC3E}">
        <p14:creationId xmlns:p14="http://schemas.microsoft.com/office/powerpoint/2010/main" val="3328525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я в клетку, то в линейку,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Написать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мне сумей-ка!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Можешь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нарисовать.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такая я?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609" y="2138290"/>
            <a:ext cx="3449782" cy="3449782"/>
          </a:xfrm>
        </p:spPr>
      </p:pic>
    </p:spTree>
    <p:extLst>
      <p:ext uri="{BB962C8B-B14F-4D97-AF65-F5344CB8AC3E}">
        <p14:creationId xmlns:p14="http://schemas.microsoft.com/office/powerpoint/2010/main" val="1338766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 новинку ей трудиться,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уроке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лениться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Ей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лежать в пенале скучно,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Пишет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пишет, пишет…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862" y="2138290"/>
            <a:ext cx="2107276" cy="3449782"/>
          </a:xfrm>
        </p:spPr>
      </p:pic>
    </p:spTree>
    <p:extLst>
      <p:ext uri="{BB962C8B-B14F-4D97-AF65-F5344CB8AC3E}">
        <p14:creationId xmlns:p14="http://schemas.microsoft.com/office/powerpoint/2010/main" val="644201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Свою косичку без опаски Она обмакивает в краски.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Потом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окрашенной косичкой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альбоме водит по страничке.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651601"/>
            <a:ext cx="4038600" cy="2423160"/>
          </a:xfrm>
        </p:spPr>
      </p:pic>
    </p:spTree>
    <p:extLst>
      <p:ext uri="{BB962C8B-B14F-4D97-AF65-F5344CB8AC3E}">
        <p14:creationId xmlns:p14="http://schemas.microsoft.com/office/powerpoint/2010/main" val="30855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куст, а с листочками, Не рубашка, а сшита,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человек, а рассказывает. 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82361"/>
            <a:ext cx="4038600" cy="2961640"/>
          </a:xfrm>
        </p:spPr>
      </p:pic>
    </p:spTree>
    <p:extLst>
      <p:ext uri="{BB962C8B-B14F-4D97-AF65-F5344CB8AC3E}">
        <p14:creationId xmlns:p14="http://schemas.microsoft.com/office/powerpoint/2010/main" val="2457352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я, если прямота Главная моя черта?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843881"/>
            <a:ext cx="4038600" cy="4038600"/>
          </a:xfrm>
        </p:spPr>
      </p:pic>
    </p:spTree>
    <p:extLst>
      <p:ext uri="{BB962C8B-B14F-4D97-AF65-F5344CB8AC3E}">
        <p14:creationId xmlns:p14="http://schemas.microsoft.com/office/powerpoint/2010/main" val="2022058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Сговорились две ноги Делать дуги и круги. </a:t>
            </a:r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085" y="1600200"/>
            <a:ext cx="3232830" cy="4525963"/>
          </a:xfrm>
        </p:spPr>
      </p:pic>
    </p:spTree>
    <p:extLst>
      <p:ext uri="{BB962C8B-B14F-4D97-AF65-F5344CB8AC3E}">
        <p14:creationId xmlns:p14="http://schemas.microsoft.com/office/powerpoint/2010/main" val="2347125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коробку я похож, Ручки ты в меня кладешь.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ты меня узнал?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конечно, я 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-…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430965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Продлевает жизнь тетрадкам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учебникам немножко, 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 они всегда в порядке — Защищает их… 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631408"/>
            <a:ext cx="4038600" cy="2463546"/>
          </a:xfrm>
        </p:spPr>
      </p:pic>
    </p:spTree>
    <p:extLst>
      <p:ext uri="{BB962C8B-B14F-4D97-AF65-F5344CB8AC3E}">
        <p14:creationId xmlns:p14="http://schemas.microsoft.com/office/powerpoint/2010/main" val="3598085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916832"/>
            <a:ext cx="7772400" cy="1362075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75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</TotalTime>
  <Words>231</Words>
  <Application>Microsoft Office PowerPoint</Application>
  <PresentationFormat>Экран (4:3)</PresentationFormat>
  <Paragraphs>35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Игра  «Собери школьный портфель»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«Собери школьный портфель»</dc:title>
  <dc:creator>Ирина</dc:creator>
  <cp:lastModifiedBy>Ирина</cp:lastModifiedBy>
  <cp:revision>7</cp:revision>
  <dcterms:created xsi:type="dcterms:W3CDTF">2019-12-22T09:07:31Z</dcterms:created>
  <dcterms:modified xsi:type="dcterms:W3CDTF">2023-03-02T16:28:47Z</dcterms:modified>
</cp:coreProperties>
</file>