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593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827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812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221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39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36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5826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226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309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409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31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6E7E9-8631-4B5E-BA16-D34487643189}" type="datetimeFigureOut">
              <a:rPr lang="ru-RU" smtClean="0"/>
              <a:t>06.01.2018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2F728-95E8-4EB1-95EB-7520FC6B6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013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windows\Desktop\картинки\images (8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19672" y="404664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</a:rPr>
              <a:t>МДОУ </a:t>
            </a:r>
            <a:r>
              <a:rPr lang="ru-RU" sz="2400" dirty="0" err="1" smtClean="0">
                <a:solidFill>
                  <a:srgbClr val="7030A0"/>
                </a:solidFill>
              </a:rPr>
              <a:t>црр</a:t>
            </a:r>
            <a:r>
              <a:rPr lang="ru-RU" sz="2400" dirty="0" smtClean="0">
                <a:solidFill>
                  <a:srgbClr val="7030A0"/>
                </a:solidFill>
              </a:rPr>
              <a:t> детский сад №33 «Ромашка»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866329"/>
            <a:ext cx="849694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Презентация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 ООД по лепке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«Солнышко на небе».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rot="10800000" flipV="1">
            <a:off x="3131840" y="4908069"/>
            <a:ext cx="5832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Подготовила и провела воспитатель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Первой младшей группы </a:t>
            </a:r>
            <a:r>
              <a:rPr lang="ru-RU" sz="2400" dirty="0" err="1" smtClean="0">
                <a:solidFill>
                  <a:srgbClr val="7030A0"/>
                </a:solidFill>
              </a:rPr>
              <a:t>Сокова</a:t>
            </a:r>
            <a:r>
              <a:rPr lang="ru-RU" sz="2400" dirty="0" smtClean="0">
                <a:solidFill>
                  <a:srgbClr val="7030A0"/>
                </a:solidFill>
              </a:rPr>
              <a:t> И.Л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619672" y="3717032"/>
            <a:ext cx="6317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(С использованием нетрадиционной техники)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717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windows\Desktop\картинки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39"/>
            <a:ext cx="9257396" cy="685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1844824"/>
            <a:ext cx="70567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«Истоки способностей и дарования детей – на кончиках пальцев. От пальцев, образно говоря, идут тончайшие нити – ручейки, которые питают источник творческой мысли. Другими словами, чем больше мастерства в детской руке, тем умнее ребенок». В.А. Сухомлинский.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624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\Desktop\картинки\images (9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4"/>
            <a:ext cx="9144001" cy="684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1196752"/>
            <a:ext cx="70567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Лепка – один из самых увлекательных и интересных видов детского художественного творчества. Она дает возможность ребенку ощутить себя мастером и творцом.</a:t>
            </a:r>
          </a:p>
          <a:p>
            <a:r>
              <a:rPr lang="ru-RU" sz="2400" b="1" i="1" dirty="0" smtClean="0">
                <a:solidFill>
                  <a:srgbClr val="C00000"/>
                </a:solidFill>
              </a:rPr>
              <a:t>«Рука – это вышедший наружу мозг человека»- говорил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И.Кант</a:t>
            </a:r>
            <a:r>
              <a:rPr lang="ru-RU" sz="2400" b="1" i="1" dirty="0" smtClean="0">
                <a:solidFill>
                  <a:srgbClr val="C00000"/>
                </a:solidFill>
              </a:rPr>
              <a:t>. Лепка – это не только увлекательное занятие, это и массаж, и развитие пальцев рук, что напрямую связано с развитием речи ребенка и его творческих способностей, художественного вкуса, способности фантазировать, развивает чувство прекрасного, активизирует работу мозга и развивает интеллект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1464940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\Desktop\картинки\images (2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414"/>
            <a:ext cx="9144000" cy="684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91681" y="116632"/>
            <a:ext cx="22322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Цель: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1268760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</a:rPr>
              <a:t>Развитие творческих способностей; совершенствование развития мелкой моторики.</a:t>
            </a:r>
            <a:endParaRPr lang="ru-RU" sz="2400" i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91040" y="2099757"/>
            <a:ext cx="50973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Задачи: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2924944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i="1" dirty="0" smtClean="0">
                <a:solidFill>
                  <a:srgbClr val="C00000"/>
                </a:solidFill>
              </a:rPr>
              <a:t>Вызвать яркий эмоциональный отклик на фольклорный образ солнца;</a:t>
            </a:r>
          </a:p>
          <a:p>
            <a:pPr marL="342900" indent="-342900">
              <a:buFontTx/>
              <a:buChar char="-"/>
            </a:pPr>
            <a:r>
              <a:rPr lang="ru-RU" sz="2400" i="1" dirty="0" smtClean="0">
                <a:solidFill>
                  <a:srgbClr val="C00000"/>
                </a:solidFill>
              </a:rPr>
              <a:t>Учить лепить солнце в виде пластилиновой картины из диска (сплющенного шара) и лучиков (макаронных изделий);</a:t>
            </a:r>
          </a:p>
          <a:p>
            <a:pPr marL="342900" indent="-342900">
              <a:buFontTx/>
              <a:buChar char="-"/>
            </a:pPr>
            <a:r>
              <a:rPr lang="ru-RU" sz="2400" i="1" dirty="0" smtClean="0">
                <a:solidFill>
                  <a:srgbClr val="C00000"/>
                </a:solidFill>
              </a:rPr>
              <a:t>Показать возможность сочетания разных по форме и материалу деталей в одном образе;</a:t>
            </a:r>
          </a:p>
          <a:p>
            <a:pPr marL="342900" indent="-342900">
              <a:buFontTx/>
              <a:buChar char="-"/>
            </a:pPr>
            <a:r>
              <a:rPr lang="ru-RU" sz="2400" i="1" dirty="0" smtClean="0">
                <a:solidFill>
                  <a:srgbClr val="C00000"/>
                </a:solidFill>
              </a:rPr>
              <a:t>Развивать чувство формы и мелкую моторику.</a:t>
            </a:r>
            <a:endParaRPr lang="ru-RU" sz="24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947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windows\Desktop\картинки\images (2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414"/>
            <a:ext cx="9144000" cy="684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3" y="116632"/>
            <a:ext cx="707311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Предварительная работа.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2276872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</a:rPr>
              <a:t>Рассматривание книжных иллюстраций; чтение </a:t>
            </a:r>
            <a:r>
              <a:rPr lang="ru-RU" sz="2400" i="1" dirty="0" err="1" smtClean="0">
                <a:solidFill>
                  <a:srgbClr val="C00000"/>
                </a:solidFill>
              </a:rPr>
              <a:t>потешек</a:t>
            </a:r>
            <a:r>
              <a:rPr lang="ru-RU" sz="2400" i="1" dirty="0" smtClean="0">
                <a:solidFill>
                  <a:srgbClr val="C00000"/>
                </a:solidFill>
              </a:rPr>
              <a:t>, стихотворений, народных сказок с целью обогащения впечатлений и представлений о вариантах изображения солнца; отгадывание загадок.</a:t>
            </a:r>
            <a:endParaRPr lang="ru-RU" sz="2400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079" y="3927196"/>
            <a:ext cx="52565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Оборудование.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5085184"/>
            <a:ext cx="79372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</a:rPr>
              <a:t>Картон квадратной формы голубого цвета для фона; пластилин желтого цвета; макаронные изделия, бумажные салфетки; доска для лепки; демонстрационный материал – «Солнышко».</a:t>
            </a:r>
            <a:endParaRPr lang="ru-RU" sz="24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608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\Desktop\картинки\images (2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85"/>
            <a:ext cx="9144000" cy="682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9" y="17585"/>
            <a:ext cx="47525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Ход ООД.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91680" y="1124744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</a:rPr>
              <a:t>Беседа о солнце, чтение стихов, отгадывание загадок.</a:t>
            </a:r>
            <a:endParaRPr lang="ru-RU" sz="2400" i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83768" y="2204864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Физкультминутка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Рисунок 5" descr="I:\22.03\P111004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429000"/>
            <a:ext cx="3900266" cy="29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:\22.03\P111004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3" y="2776575"/>
            <a:ext cx="3894271" cy="29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8082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windows\Desktop\картинки\images (2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67" y="17584"/>
            <a:ext cx="9167567" cy="6840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9862" y="188640"/>
            <a:ext cx="90041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Продуктивная деятельность.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3" descr="I:\22.03\P111004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975" y="2507518"/>
            <a:ext cx="3979469" cy="2984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:\22.03\P111004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1930" y="1412776"/>
            <a:ext cx="4145280" cy="310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2678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indows\Desktop\картинки\images (2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85"/>
            <a:ext cx="9144000" cy="682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40188" y="188640"/>
            <a:ext cx="44241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Рефлексия.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1760" y="1340768"/>
            <a:ext cx="5415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</a:rPr>
              <a:t>Беседа, рассматривание своих работ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 descr="I:\22.03\P111004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132856"/>
            <a:ext cx="5965227" cy="4360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68193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dows\Desktop\картинки\images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414"/>
            <a:ext cx="9144000" cy="684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10800000" flipV="1">
            <a:off x="755576" y="633391"/>
            <a:ext cx="7848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внимание.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03675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313</Words>
  <Application>Microsoft Office PowerPoint</Application>
  <PresentationFormat>Экран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</dc:creator>
  <cp:lastModifiedBy>windows</cp:lastModifiedBy>
  <cp:revision>12</cp:revision>
  <dcterms:created xsi:type="dcterms:W3CDTF">2018-01-06T11:00:13Z</dcterms:created>
  <dcterms:modified xsi:type="dcterms:W3CDTF">2018-01-06T13:22:18Z</dcterms:modified>
</cp:coreProperties>
</file>