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2" r:id="rId2"/>
    <p:sldId id="273" r:id="rId3"/>
    <p:sldId id="270" r:id="rId4"/>
    <p:sldId id="257" r:id="rId5"/>
    <p:sldId id="258" r:id="rId6"/>
    <p:sldId id="259" r:id="rId7"/>
    <p:sldId id="260" r:id="rId8"/>
    <p:sldId id="271" r:id="rId9"/>
    <p:sldId id="262" r:id="rId10"/>
    <p:sldId id="264" r:id="rId11"/>
    <p:sldId id="265" r:id="rId12"/>
    <p:sldId id="263" r:id="rId13"/>
    <p:sldId id="266" r:id="rId14"/>
    <p:sldId id="276" r:id="rId15"/>
    <p:sldId id="268" r:id="rId16"/>
    <p:sldId id="269" r:id="rId17"/>
    <p:sldId id="277" r:id="rId18"/>
    <p:sldId id="278" r:id="rId19"/>
    <p:sldId id="274" r:id="rId20"/>
    <p:sldId id="275" r:id="rId2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2" d="100"/>
          <a:sy n="72" d="100"/>
        </p:scale>
        <p:origin x="81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609600" y="3699804"/>
            <a:ext cx="110744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609600" y="1433732"/>
            <a:ext cx="110744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951501" y="3550126"/>
            <a:ext cx="39624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6278099" y="3550126"/>
            <a:ext cx="39624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6053797" y="3526302"/>
            <a:ext cx="6096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EB0FA-0588-4D44-AF36-EB4AA0D355A3}" type="datetimeFigureOut">
              <a:rPr lang="ru-RU" smtClean="0"/>
              <a:pPr/>
              <a:t>01.11.2021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FB7462-7886-40E9-99C8-30B2B423ED9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609600" y="1524000"/>
            <a:ext cx="109728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DBBEB0FA-0588-4D44-AF36-EB4AA0D355A3}" type="datetimeFigureOut">
              <a:rPr lang="ru-RU" smtClean="0"/>
              <a:pPr/>
              <a:t>01.11.2021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15FB7462-7886-40E9-99C8-30B2B423ED9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EB0FA-0588-4D44-AF36-EB4AA0D355A3}" type="datetimeFigureOut">
              <a:rPr lang="ru-RU" smtClean="0"/>
              <a:pPr/>
              <a:t>01.11.2021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B7462-7886-40E9-99C8-30B2B423ED9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3505200"/>
            <a:ext cx="105664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4958864"/>
            <a:ext cx="105664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914400" y="4916993"/>
            <a:ext cx="105664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EB0FA-0588-4D44-AF36-EB4AA0D355A3}" type="datetimeFigureOut">
              <a:rPr lang="ru-RU" smtClean="0"/>
              <a:pPr/>
              <a:t>01.11.2021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B7462-7886-40E9-99C8-30B2B423ED9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609600" y="1524000"/>
            <a:ext cx="5413248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6197600" y="1524000"/>
            <a:ext cx="5413248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B7462-7886-40E9-99C8-30B2B423ED9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EB0FA-0588-4D44-AF36-EB4AA0D355A3}" type="datetimeFigureOut">
              <a:rPr lang="ru-RU" smtClean="0"/>
              <a:pPr/>
              <a:t>01.11.2021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399593"/>
            <a:ext cx="5386917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609600" y="2201896"/>
            <a:ext cx="5384800" cy="391363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6199717" y="2201896"/>
            <a:ext cx="5384800" cy="391363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55448"/>
            <a:ext cx="109728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6197600" y="1399593"/>
            <a:ext cx="5386917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750593" y="2180219"/>
            <a:ext cx="499872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6339840" y="2180219"/>
            <a:ext cx="499872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EB0FA-0588-4D44-AF36-EB4AA0D355A3}" type="datetimeFigureOut">
              <a:rPr lang="ru-RU" smtClean="0"/>
              <a:pPr/>
              <a:t>01.11.2021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B7462-7886-40E9-99C8-30B2B423ED9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EB0FA-0588-4D44-AF36-EB4AA0D355A3}" type="datetimeFigureOut">
              <a:rPr lang="ru-RU" smtClean="0"/>
              <a:pPr/>
              <a:t>01.11.2021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B7462-7886-40E9-99C8-30B2B423ED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609600" y="457200"/>
            <a:ext cx="8331200" cy="5715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042400" y="1600200"/>
            <a:ext cx="2645664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9042400" y="457200"/>
            <a:ext cx="26416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DBBEB0FA-0588-4D44-AF36-EB4AA0D355A3}" type="datetimeFigureOut">
              <a:rPr lang="ru-RU" smtClean="0"/>
              <a:pPr/>
              <a:t>01.11.2021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5FB7462-7886-40E9-99C8-30B2B423ED9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839200" y="457200"/>
            <a:ext cx="2743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09600" y="457200"/>
            <a:ext cx="80264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839200" y="1600200"/>
            <a:ext cx="27432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EB0FA-0588-4D44-AF36-EB4AA0D355A3}" type="datetimeFigureOut">
              <a:rPr lang="ru-RU" smtClean="0"/>
              <a:pPr/>
              <a:t>01.11.2021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FB7462-7886-40E9-99C8-30B2B423ED9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EB0FA-0588-4D44-AF36-EB4AA0D355A3}" type="datetimeFigureOut">
              <a:rPr lang="ru-RU" smtClean="0"/>
              <a:pPr/>
              <a:t>01.11.2021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B7462-7886-40E9-99C8-30B2B423ED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EB0FA-0588-4D44-AF36-EB4AA0D355A3}" type="datetimeFigureOut">
              <a:rPr lang="ru-RU" smtClean="0"/>
              <a:pPr/>
              <a:t>01.11.2021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B7462-7886-40E9-99C8-30B2B423ED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609600" y="1447800"/>
            <a:ext cx="109728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7721600" y="6203667"/>
            <a:ext cx="34544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DBBEB0FA-0588-4D44-AF36-EB4AA0D355A3}" type="datetimeFigureOut">
              <a:rPr lang="ru-RU" smtClean="0"/>
              <a:pPr/>
              <a:t>01.11.2021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844800" y="6203667"/>
            <a:ext cx="47752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11214100" y="6181531"/>
            <a:ext cx="8128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15FB7462-7886-40E9-99C8-30B2B423ED9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09600" y="152400"/>
            <a:ext cx="109728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F:\день музфки 22222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1999" cy="68579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H:\3. фото муслрг и гартман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l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8762" y="414338"/>
            <a:ext cx="9139237" cy="592931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 descr="H:\портрет мусоргского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-142875"/>
            <a:ext cx="12192000" cy="71437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20859121"/>
      </p:ext>
    </p:extLst>
  </p:cSld>
  <p:clrMapOvr>
    <a:masterClrMapping/>
  </p:clrMapOvr>
  <p:transition>
    <p:wipe dir="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:\питер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14273550"/>
      </p:ext>
    </p:extLst>
  </p:cSld>
  <p:clrMapOvr>
    <a:masterClrMapping/>
  </p:clrMapOvr>
  <p:transition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:\питер новый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2191999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57358280"/>
      </p:ext>
    </p:extLst>
  </p:cSld>
  <p:clrMapOvr>
    <a:masterClrMapping/>
  </p:clrMapOvr>
  <p:transition>
    <p:dissolv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H:\питер новый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19250" y="-1714500"/>
            <a:ext cx="15430500" cy="10287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73195676"/>
      </p:ext>
    </p:extLst>
  </p:cSld>
  <p:clrMapOvr>
    <a:masterClrMapping/>
  </p:clrMapOvr>
  <p:transition>
    <p:dissolv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H:\мусоргский с мамой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4578" name="Picture 2" descr="H:\32-768x6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H:\2. карт выставка1 содержание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rd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H:\карт с выст гном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zoom dir="in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H:\карт балет невылупиш птенцов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H:\карт с выст избушка на курьих ножках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H:\67dbded25edee4f7eef4a1d1a21e4fe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0B42C59-462E-413A-88BC-F41047604C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1233" y="-35767"/>
            <a:ext cx="6893767" cy="6893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1741273"/>
      </p:ext>
    </p:extLst>
  </p:cSld>
  <p:clrMapOvr>
    <a:masterClrMapping/>
  </p:clrMapOvr>
  <p:transition>
    <p:wipe dir="d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Изображение выглядит как коллекция картинок&#10;&#10;Автоматически созданное описание">
            <a:extLst>
              <a:ext uri="{FF2B5EF4-FFF2-40B4-BE49-F238E27FC236}">
                <a16:creationId xmlns:a16="http://schemas.microsoft.com/office/drawing/2014/main" id="{847BC6D7-5477-458B-A679-05158F2A65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4624" y="-199"/>
            <a:ext cx="5296151" cy="67899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91273842"/>
      </p:ext>
    </p:extLst>
  </p:cSld>
  <p:clrMapOvr>
    <a:masterClrMapping/>
  </p:clrMapOvr>
  <p:transition>
    <p:wipe dir="d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65AD6489-0FB7-4C12-BE24-9CD03A9A9AD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774441"/>
            <a:ext cx="6096000" cy="497321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C4F4EBD-72C2-4C70-90C3-18B17763CD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6556"/>
            <a:ext cx="6096000" cy="6544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263347"/>
      </p:ext>
    </p:extLst>
  </p:cSld>
  <p:clrMapOvr>
    <a:masterClrMapping/>
  </p:clrMapOvr>
  <p:transition>
    <p:wipe dir="d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823458F-7E1F-4691-A387-5911887FEA7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610"/>
          <a:stretch/>
        </p:blipFill>
        <p:spPr>
          <a:xfrm>
            <a:off x="120650" y="445334"/>
            <a:ext cx="11950700" cy="59673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94117195"/>
      </p:ext>
    </p:extLst>
  </p:cSld>
  <p:clrMapOvr>
    <a:masterClrMapping/>
  </p:clrMapOvr>
  <p:transition>
    <p:wipe dir="d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6A7FF58D-E0F1-47FE-B736-09AA9C1FEAE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4490" t="37551" r="26301" b="39319"/>
          <a:stretch/>
        </p:blipFill>
        <p:spPr>
          <a:xfrm>
            <a:off x="91811" y="1819470"/>
            <a:ext cx="4752846" cy="321906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095D657-D933-446D-AB93-ACED2304F64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332" t="36190" r="42755" b="38367"/>
          <a:stretch/>
        </p:blipFill>
        <p:spPr>
          <a:xfrm>
            <a:off x="4965732" y="1870788"/>
            <a:ext cx="6949462" cy="3116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346842"/>
      </p:ext>
    </p:extLst>
  </p:cSld>
  <p:clrMapOvr>
    <a:masterClrMapping/>
  </p:clrMapOvr>
  <p:transition>
    <p:wipe dir="d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04D02940-9097-4B38-8F0E-653AF4895BF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8214" t="38231" r="33342" b="44218"/>
          <a:stretch/>
        </p:blipFill>
        <p:spPr>
          <a:xfrm>
            <a:off x="1643848" y="1045921"/>
            <a:ext cx="8904304" cy="476615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70149472"/>
      </p:ext>
    </p:extLst>
  </p:cSld>
  <p:clrMapOvr>
    <a:masterClrMapping/>
  </p:clrMapOvr>
  <p:transition>
    <p:wipe dir="d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Изображение выглядит как внутренний, желтый, игрушка&#10;&#10;Автоматически созданное описание">
            <a:extLst>
              <a:ext uri="{FF2B5EF4-FFF2-40B4-BE49-F238E27FC236}">
                <a16:creationId xmlns:a16="http://schemas.microsoft.com/office/drawing/2014/main" id="{56FBC241-0911-41FA-831D-FD23147C9C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5355" y="68263"/>
            <a:ext cx="5881290" cy="67214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74217279"/>
      </p:ext>
    </p:extLst>
  </p:cSld>
  <p:clrMapOvr>
    <a:masterClrMapping/>
  </p:clrMapOvr>
  <p:transition>
    <p:wipe dir="d"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71</TotalTime>
  <Words>0</Words>
  <Application>Microsoft Office PowerPoint</Application>
  <PresentationFormat>Широкоэкранный</PresentationFormat>
  <Paragraphs>0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3" baseType="lpstr">
      <vt:lpstr>Constantia</vt:lpstr>
      <vt:lpstr>Wingdings 2</vt:lpstr>
      <vt:lpstr>Бумажная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компьютер</dc:creator>
  <cp:lastModifiedBy>Светлана Гайнияхметова</cp:lastModifiedBy>
  <cp:revision>6</cp:revision>
  <dcterms:created xsi:type="dcterms:W3CDTF">2019-11-21T09:26:29Z</dcterms:created>
  <dcterms:modified xsi:type="dcterms:W3CDTF">2021-11-01T11:42:45Z</dcterms:modified>
</cp:coreProperties>
</file>