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17" r:id="rId3"/>
    <p:sldId id="318" r:id="rId4"/>
    <p:sldId id="319" r:id="rId5"/>
    <p:sldId id="320" r:id="rId6"/>
    <p:sldId id="321" r:id="rId7"/>
    <p:sldId id="322" r:id="rId8"/>
    <p:sldId id="323" r:id="rId9"/>
    <p:sldId id="271" r:id="rId10"/>
    <p:sldId id="275" r:id="rId11"/>
    <p:sldId id="270" r:id="rId12"/>
    <p:sldId id="315" r:id="rId13"/>
    <p:sldId id="316" r:id="rId14"/>
    <p:sldId id="277" r:id="rId15"/>
    <p:sldId id="278" r:id="rId16"/>
    <p:sldId id="280" r:id="rId17"/>
    <p:sldId id="281" r:id="rId18"/>
    <p:sldId id="299" r:id="rId19"/>
    <p:sldId id="300" r:id="rId20"/>
    <p:sldId id="302" r:id="rId21"/>
    <p:sldId id="303" r:id="rId22"/>
    <p:sldId id="304" r:id="rId23"/>
    <p:sldId id="306" r:id="rId24"/>
  </p:sldIdLst>
  <p:sldSz cx="9144000" cy="6858000" type="screen4x3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image" Target="../media/image9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diagrams/_rels/data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2" Type="http://schemas.openxmlformats.org/officeDocument/2006/relationships/image" Target="../media/image26.jpeg"/><Relationship Id="rId1" Type="http://schemas.openxmlformats.org/officeDocument/2006/relationships/image" Target="../media/image25.jpeg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diagrams/_rels/data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image" Target="../media/image35.jpeg"/><Relationship Id="rId7" Type="http://schemas.openxmlformats.org/officeDocument/2006/relationships/image" Target="../media/image39.jpeg"/><Relationship Id="rId2" Type="http://schemas.openxmlformats.org/officeDocument/2006/relationships/image" Target="../media/image34.jpeg"/><Relationship Id="rId1" Type="http://schemas.openxmlformats.org/officeDocument/2006/relationships/image" Target="../media/image33.jpeg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image" Target="../media/image9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diagrams/_rels/drawing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26.jpeg"/><Relationship Id="rId7" Type="http://schemas.openxmlformats.org/officeDocument/2006/relationships/image" Target="../media/image29.jpeg"/><Relationship Id="rId2" Type="http://schemas.openxmlformats.org/officeDocument/2006/relationships/image" Target="../media/image30.jpeg"/><Relationship Id="rId1" Type="http://schemas.openxmlformats.org/officeDocument/2006/relationships/image" Target="../media/image25.jpeg"/><Relationship Id="rId6" Type="http://schemas.openxmlformats.org/officeDocument/2006/relationships/image" Target="../media/image27.jpeg"/><Relationship Id="rId5" Type="http://schemas.openxmlformats.org/officeDocument/2006/relationships/image" Target="../media/image31.jpeg"/><Relationship Id="rId4" Type="http://schemas.openxmlformats.org/officeDocument/2006/relationships/image" Target="../media/image28.jpeg"/></Relationships>
</file>

<file path=ppt/diagrams/_rels/drawing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3" Type="http://schemas.openxmlformats.org/officeDocument/2006/relationships/image" Target="../media/image39.jpeg"/><Relationship Id="rId7" Type="http://schemas.openxmlformats.org/officeDocument/2006/relationships/image" Target="../media/image35.jpeg"/><Relationship Id="rId2" Type="http://schemas.openxmlformats.org/officeDocument/2006/relationships/image" Target="../media/image38.jpeg"/><Relationship Id="rId1" Type="http://schemas.openxmlformats.org/officeDocument/2006/relationships/image" Target="../media/image37.jpeg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40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93422E8-540A-4535-97F2-FB65092906F3}" type="doc">
      <dgm:prSet loTypeId="urn:microsoft.com/office/officeart/2005/8/layout/vList4" loCatId="picture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B408060C-E6CE-40AF-8533-7110E86F5EEB}">
      <dgm:prSet phldrT="[Текст]" custT="1"/>
      <dgm:spPr/>
      <dgm:t>
        <a:bodyPr/>
        <a:lstStyle/>
        <a:p>
          <a:r>
            <a:rPr lang="ru-RU" sz="20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rPr>
            <a:t>При работе с иглами и була</a:t>
          </a:r>
          <a:r>
            <a:rPr lang="ru-RU" sz="20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rPr>
            <a:t>вками</a:t>
          </a:r>
        </a:p>
      </dgm:t>
    </dgm:pt>
    <dgm:pt modelId="{9675870F-CFBD-45DF-9E9D-36B11FD3B34E}" type="parTrans" cxnId="{197822BC-A5F4-4DD5-934A-FB65472C552E}">
      <dgm:prSet/>
      <dgm:spPr/>
      <dgm:t>
        <a:bodyPr/>
        <a:lstStyle/>
        <a:p>
          <a:endParaRPr lang="ru-RU"/>
        </a:p>
      </dgm:t>
    </dgm:pt>
    <dgm:pt modelId="{D05CB968-F6CE-4324-97A5-99B7F88596DF}" type="sibTrans" cxnId="{197822BC-A5F4-4DD5-934A-FB65472C552E}">
      <dgm:prSet/>
      <dgm:spPr/>
      <dgm:t>
        <a:bodyPr/>
        <a:lstStyle/>
        <a:p>
          <a:endParaRPr lang="ru-RU"/>
        </a:p>
      </dgm:t>
    </dgm:pt>
    <dgm:pt modelId="{560BD819-D890-4C2D-87C6-AF0E154BCBCC}">
      <dgm:prSet phldrT="[Текст]" custT="1"/>
      <dgm:spPr/>
      <dgm:t>
        <a:bodyPr/>
        <a:lstStyle/>
        <a:p>
          <a:r>
            <a:rPr lang="ru-RU" sz="2000" dirty="0">
              <a:latin typeface="Times New Roman" pitchFamily="18" charset="0"/>
              <a:cs typeface="Times New Roman" pitchFamily="18" charset="0"/>
            </a:rPr>
            <a:t>Иглы и булавки хранить в игольнице.  Сломанную иглу не бросать, а отдать педагогу.  </a:t>
          </a:r>
          <a:endParaRPr lang="ru-RU" sz="2000" dirty="0"/>
        </a:p>
      </dgm:t>
    </dgm:pt>
    <dgm:pt modelId="{3AB623AF-FD67-42B0-B28F-16AFA8CB1FBD}" type="parTrans" cxnId="{E2020AC3-4E2D-4DEC-B790-D7E5AB2296C9}">
      <dgm:prSet/>
      <dgm:spPr/>
      <dgm:t>
        <a:bodyPr/>
        <a:lstStyle/>
        <a:p>
          <a:endParaRPr lang="ru-RU"/>
        </a:p>
      </dgm:t>
    </dgm:pt>
    <dgm:pt modelId="{798BE3ED-065C-4FF2-AF17-E42A2D893E6C}" type="sibTrans" cxnId="{E2020AC3-4E2D-4DEC-B790-D7E5AB2296C9}">
      <dgm:prSet/>
      <dgm:spPr/>
      <dgm:t>
        <a:bodyPr/>
        <a:lstStyle/>
        <a:p>
          <a:endParaRPr lang="ru-RU"/>
        </a:p>
      </dgm:t>
    </dgm:pt>
    <dgm:pt modelId="{1923D475-9F29-4844-8ED4-42A258F2A0F2}">
      <dgm:prSet phldrT="[Текст]" custT="1"/>
      <dgm:spPr/>
      <dgm:t>
        <a:bodyPr/>
        <a:lstStyle/>
        <a:p>
          <a:r>
            <a:rPr lang="ru-RU" sz="2000" dirty="0">
              <a:latin typeface="Times New Roman" pitchFamily="18" charset="0"/>
              <a:cs typeface="Times New Roman" pitchFamily="18" charset="0"/>
            </a:rPr>
            <a:t>Не брать иглу в рот, не играть с иглой. Прокалывать иглу в ткань с помощью наперстка. </a:t>
          </a:r>
          <a:endParaRPr lang="ru-RU" sz="2000" dirty="0"/>
        </a:p>
      </dgm:t>
    </dgm:pt>
    <dgm:pt modelId="{51C941AF-E448-4D5A-ABD3-96E12B8994B0}" type="parTrans" cxnId="{EA44C40C-632F-47A3-AB03-F7A89B675DC8}">
      <dgm:prSet/>
      <dgm:spPr/>
      <dgm:t>
        <a:bodyPr/>
        <a:lstStyle/>
        <a:p>
          <a:endParaRPr lang="ru-RU"/>
        </a:p>
      </dgm:t>
    </dgm:pt>
    <dgm:pt modelId="{001EC902-2700-4DA7-8880-040F67EF5CA8}" type="sibTrans" cxnId="{EA44C40C-632F-47A3-AB03-F7A89B675DC8}">
      <dgm:prSet/>
      <dgm:spPr/>
      <dgm:t>
        <a:bodyPr/>
        <a:lstStyle/>
        <a:p>
          <a:endParaRPr lang="ru-RU"/>
        </a:p>
      </dgm:t>
    </dgm:pt>
    <dgm:pt modelId="{2CDBC0B4-3678-41BA-8003-B19ACD6CC5A3}">
      <dgm:prSet phldrT="[Текст]"/>
      <dgm:spPr/>
      <dgm:t>
        <a:bodyPr/>
        <a:lstStyle/>
        <a:p>
          <a:r>
            <a:rPr lang="ru-RU" sz="20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rPr>
            <a:t>При работе с ножницами</a:t>
          </a:r>
        </a:p>
      </dgm:t>
    </dgm:pt>
    <dgm:pt modelId="{0C91F017-D06B-4A5E-8639-A8C6614D9D38}" type="parTrans" cxnId="{EE5A250E-2DD4-4FD3-8D2A-92521B3C930B}">
      <dgm:prSet/>
      <dgm:spPr/>
      <dgm:t>
        <a:bodyPr/>
        <a:lstStyle/>
        <a:p>
          <a:endParaRPr lang="ru-RU"/>
        </a:p>
      </dgm:t>
    </dgm:pt>
    <dgm:pt modelId="{BF6E82A4-7D97-4FB1-BB18-CC6332C9A74F}" type="sibTrans" cxnId="{EE5A250E-2DD4-4FD3-8D2A-92521B3C930B}">
      <dgm:prSet/>
      <dgm:spPr/>
      <dgm:t>
        <a:bodyPr/>
        <a:lstStyle/>
        <a:p>
          <a:endParaRPr lang="ru-RU"/>
        </a:p>
      </dgm:t>
    </dgm:pt>
    <dgm:pt modelId="{CDAE64E4-7FE5-492F-B04E-8CD1CFC54762}">
      <dgm:prSet phldrT="[Текст]" custT="1"/>
      <dgm:spPr/>
      <dgm:t>
        <a:bodyPr/>
        <a:lstStyle/>
        <a:p>
          <a:r>
            <a:rPr lang="ru-RU" sz="2000" dirty="0">
              <a:latin typeface="Times New Roman" pitchFamily="18" charset="0"/>
              <a:cs typeface="Times New Roman" pitchFamily="18" charset="0"/>
            </a:rPr>
            <a:t>Работу выполнять исправным инструментом. Ножницы класть сомкнутыми лезвиями</a:t>
          </a:r>
        </a:p>
      </dgm:t>
    </dgm:pt>
    <dgm:pt modelId="{15204734-54D6-401B-9E83-65FE184F3AC5}" type="parTrans" cxnId="{5EE6F642-3804-4674-9E9A-2E8BE5A86224}">
      <dgm:prSet/>
      <dgm:spPr/>
      <dgm:t>
        <a:bodyPr/>
        <a:lstStyle/>
        <a:p>
          <a:endParaRPr lang="ru-RU"/>
        </a:p>
      </dgm:t>
    </dgm:pt>
    <dgm:pt modelId="{93F047FF-2279-4B71-B3B3-ACEB5071C388}" type="sibTrans" cxnId="{5EE6F642-3804-4674-9E9A-2E8BE5A86224}">
      <dgm:prSet/>
      <dgm:spPr/>
      <dgm:t>
        <a:bodyPr/>
        <a:lstStyle/>
        <a:p>
          <a:endParaRPr lang="ru-RU"/>
        </a:p>
      </dgm:t>
    </dgm:pt>
    <dgm:pt modelId="{DB70CA5E-B0A0-4657-A050-AE7FA5498EDE}">
      <dgm:prSet phldrT="[Текст]" custT="1"/>
      <dgm:spPr/>
      <dgm:t>
        <a:bodyPr/>
        <a:lstStyle/>
        <a:p>
          <a:r>
            <a:rPr lang="ru-RU" sz="2000" dirty="0">
              <a:latin typeface="Times New Roman" pitchFamily="18" charset="0"/>
              <a:cs typeface="Times New Roman" pitchFamily="18" charset="0"/>
            </a:rPr>
            <a:t>Передавая ножницы держать их за сомкнутые лезвия. Не подносить их к лицу. Использовать ножницы по назначению</a:t>
          </a:r>
        </a:p>
      </dgm:t>
    </dgm:pt>
    <dgm:pt modelId="{639918A6-0B0D-4634-AC21-BD4052A9BBE1}" type="parTrans" cxnId="{7B5F20F8-188E-4E1C-AA54-B39CB11A3874}">
      <dgm:prSet/>
      <dgm:spPr/>
      <dgm:t>
        <a:bodyPr/>
        <a:lstStyle/>
        <a:p>
          <a:endParaRPr lang="ru-RU"/>
        </a:p>
      </dgm:t>
    </dgm:pt>
    <dgm:pt modelId="{1BCBF976-00DB-4280-A738-128FCED9099F}" type="sibTrans" cxnId="{7B5F20F8-188E-4E1C-AA54-B39CB11A3874}">
      <dgm:prSet/>
      <dgm:spPr/>
      <dgm:t>
        <a:bodyPr/>
        <a:lstStyle/>
        <a:p>
          <a:endParaRPr lang="ru-RU"/>
        </a:p>
      </dgm:t>
    </dgm:pt>
    <dgm:pt modelId="{0AE0BD7A-095E-4892-B334-68E0229D52F2}">
      <dgm:prSet phldrT="[Текст]" custT="1"/>
      <dgm:spPr/>
      <dgm:t>
        <a:bodyPr/>
        <a:lstStyle/>
        <a:p>
          <a:r>
            <a:rPr lang="ru-RU" sz="20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rPr>
            <a:t>При работе с  нитками </a:t>
          </a:r>
        </a:p>
      </dgm:t>
    </dgm:pt>
    <dgm:pt modelId="{3BB493D1-AE1E-4768-A849-606255799B33}" type="parTrans" cxnId="{D5DCF457-4FCF-417B-A02D-B7E3B43DCD55}">
      <dgm:prSet/>
      <dgm:spPr/>
      <dgm:t>
        <a:bodyPr/>
        <a:lstStyle/>
        <a:p>
          <a:endParaRPr lang="ru-RU"/>
        </a:p>
      </dgm:t>
    </dgm:pt>
    <dgm:pt modelId="{E308C217-965B-4328-B73F-640AABAAABB0}" type="sibTrans" cxnId="{D5DCF457-4FCF-417B-A02D-B7E3B43DCD55}">
      <dgm:prSet/>
      <dgm:spPr/>
      <dgm:t>
        <a:bodyPr/>
        <a:lstStyle/>
        <a:p>
          <a:endParaRPr lang="ru-RU"/>
        </a:p>
      </dgm:t>
    </dgm:pt>
    <dgm:pt modelId="{6B0827F5-2EFD-44DD-B358-CA3C5323B473}">
      <dgm:prSet phldrT="[Текст]" custT="1"/>
      <dgm:spPr/>
      <dgm:t>
        <a:bodyPr/>
        <a:lstStyle/>
        <a:p>
          <a:r>
            <a:rPr lang="ru-RU" sz="2000" dirty="0">
              <a:latin typeface="Times New Roman" pitchFamily="18" charset="0"/>
              <a:cs typeface="Times New Roman" pitchFamily="18" charset="0"/>
            </a:rPr>
            <a:t>Для работы использовать только рекомендованные нитки. </a:t>
          </a:r>
        </a:p>
      </dgm:t>
    </dgm:pt>
    <dgm:pt modelId="{8173BE5B-8050-4A7A-BCAB-55026C98BB0B}" type="parTrans" cxnId="{9C100989-7C92-47AE-9930-3324B654817B}">
      <dgm:prSet/>
      <dgm:spPr/>
      <dgm:t>
        <a:bodyPr/>
        <a:lstStyle/>
        <a:p>
          <a:endParaRPr lang="ru-RU"/>
        </a:p>
      </dgm:t>
    </dgm:pt>
    <dgm:pt modelId="{DE8C4102-11CA-477B-8D40-E9AA6B50F1CF}" type="sibTrans" cxnId="{9C100989-7C92-47AE-9930-3324B654817B}">
      <dgm:prSet/>
      <dgm:spPr/>
      <dgm:t>
        <a:bodyPr/>
        <a:lstStyle/>
        <a:p>
          <a:endParaRPr lang="ru-RU"/>
        </a:p>
      </dgm:t>
    </dgm:pt>
    <dgm:pt modelId="{5CC0F74F-5DFF-42D0-A97B-297D57BEA597}">
      <dgm:prSet phldrT="[Текст]" custT="1"/>
      <dgm:spPr/>
      <dgm:t>
        <a:bodyPr/>
        <a:lstStyle/>
        <a:p>
          <a:r>
            <a:rPr lang="ru-RU" sz="2000" dirty="0">
              <a:latin typeface="Times New Roman" pitchFamily="18" charset="0"/>
              <a:cs typeface="Times New Roman" pitchFamily="18" charset="0"/>
            </a:rPr>
            <a:t>Отматывать строго необходимую для работы длину нити. Отрезать только ножницами. Хранить в отведенном месте</a:t>
          </a:r>
        </a:p>
      </dgm:t>
    </dgm:pt>
    <dgm:pt modelId="{B52160DC-BE37-4464-A362-DED34C2BABD8}" type="parTrans" cxnId="{9AA9CC93-2238-4FC6-99EC-4AF5E2435925}">
      <dgm:prSet/>
      <dgm:spPr/>
      <dgm:t>
        <a:bodyPr/>
        <a:lstStyle/>
        <a:p>
          <a:endParaRPr lang="ru-RU"/>
        </a:p>
      </dgm:t>
    </dgm:pt>
    <dgm:pt modelId="{627B6656-305A-4136-A454-26E33947413E}" type="sibTrans" cxnId="{9AA9CC93-2238-4FC6-99EC-4AF5E2435925}">
      <dgm:prSet/>
      <dgm:spPr/>
      <dgm:t>
        <a:bodyPr/>
        <a:lstStyle/>
        <a:p>
          <a:endParaRPr lang="ru-RU"/>
        </a:p>
      </dgm:t>
    </dgm:pt>
    <dgm:pt modelId="{6187DB38-D8EA-4FFC-9ECA-06E1CE733385}" type="pres">
      <dgm:prSet presAssocID="{E93422E8-540A-4535-97F2-FB65092906F3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77FC8EF-2845-48A8-B342-4D405DC2F86F}" type="pres">
      <dgm:prSet presAssocID="{B408060C-E6CE-40AF-8533-7110E86F5EEB}" presName="comp" presStyleCnt="0"/>
      <dgm:spPr/>
    </dgm:pt>
    <dgm:pt modelId="{598DE18E-0214-4D7D-9509-177049F04D3C}" type="pres">
      <dgm:prSet presAssocID="{B408060C-E6CE-40AF-8533-7110E86F5EEB}" presName="box" presStyleLbl="node1" presStyleIdx="0" presStyleCnt="3" custScaleY="92774"/>
      <dgm:spPr/>
      <dgm:t>
        <a:bodyPr/>
        <a:lstStyle/>
        <a:p>
          <a:endParaRPr lang="ru-RU"/>
        </a:p>
      </dgm:t>
    </dgm:pt>
    <dgm:pt modelId="{D31E2799-EB7B-44EE-9DAD-2F146FAEAB19}" type="pres">
      <dgm:prSet presAssocID="{B408060C-E6CE-40AF-8533-7110E86F5EEB}" presName="img" presStyleLbl="fgImgPlace1" presStyleIdx="0" presStyleCnt="3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4000" b="-4000"/>
          </a:stretch>
        </a:blipFill>
      </dgm:spPr>
    </dgm:pt>
    <dgm:pt modelId="{7AA554F0-272C-44D0-903D-751876F7A819}" type="pres">
      <dgm:prSet presAssocID="{B408060C-E6CE-40AF-8533-7110E86F5EEB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A53405-8928-417E-8C04-978B14466E0F}" type="pres">
      <dgm:prSet presAssocID="{D05CB968-F6CE-4324-97A5-99B7F88596DF}" presName="spacer" presStyleCnt="0"/>
      <dgm:spPr/>
    </dgm:pt>
    <dgm:pt modelId="{DFDA5F56-5D57-4161-BCB4-C4939EDEFFB1}" type="pres">
      <dgm:prSet presAssocID="{2CDBC0B4-3678-41BA-8003-B19ACD6CC5A3}" presName="comp" presStyleCnt="0"/>
      <dgm:spPr/>
    </dgm:pt>
    <dgm:pt modelId="{BED0B278-1AE0-47A1-BC60-54719357B53E}" type="pres">
      <dgm:prSet presAssocID="{2CDBC0B4-3678-41BA-8003-B19ACD6CC5A3}" presName="box" presStyleLbl="node1" presStyleIdx="1" presStyleCnt="3" custScaleY="105112"/>
      <dgm:spPr/>
      <dgm:t>
        <a:bodyPr/>
        <a:lstStyle/>
        <a:p>
          <a:endParaRPr lang="ru-RU"/>
        </a:p>
      </dgm:t>
    </dgm:pt>
    <dgm:pt modelId="{2EA7CDFC-EA38-4C3D-B06F-D901B2C53566}" type="pres">
      <dgm:prSet presAssocID="{2CDBC0B4-3678-41BA-8003-B19ACD6CC5A3}" presName="img" presStyleLbl="fgImgPlace1" presStyleIdx="1" presStyleCnt="3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7000" b="-7000"/>
          </a:stretch>
        </a:blipFill>
      </dgm:spPr>
    </dgm:pt>
    <dgm:pt modelId="{F5A76C07-0D8D-47D8-9CC6-921AC772E4D6}" type="pres">
      <dgm:prSet presAssocID="{2CDBC0B4-3678-41BA-8003-B19ACD6CC5A3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1CF8082-6C0F-4B43-8C92-457D38349534}" type="pres">
      <dgm:prSet presAssocID="{BF6E82A4-7D97-4FB1-BB18-CC6332C9A74F}" presName="spacer" presStyleCnt="0"/>
      <dgm:spPr/>
    </dgm:pt>
    <dgm:pt modelId="{804A740F-8282-42EE-A05D-05219F297FCF}" type="pres">
      <dgm:prSet presAssocID="{0AE0BD7A-095E-4892-B334-68E0229D52F2}" presName="comp" presStyleCnt="0"/>
      <dgm:spPr/>
    </dgm:pt>
    <dgm:pt modelId="{DAEABDF5-1FB5-42C4-9C83-7911DD416764}" type="pres">
      <dgm:prSet presAssocID="{0AE0BD7A-095E-4892-B334-68E0229D52F2}" presName="box" presStyleLbl="node1" presStyleIdx="2" presStyleCnt="3" custScaleY="113795"/>
      <dgm:spPr/>
      <dgm:t>
        <a:bodyPr/>
        <a:lstStyle/>
        <a:p>
          <a:endParaRPr lang="ru-RU"/>
        </a:p>
      </dgm:t>
    </dgm:pt>
    <dgm:pt modelId="{F0DC7D7C-2FE4-493E-8CCE-2E7D91F8E870}" type="pres">
      <dgm:prSet presAssocID="{0AE0BD7A-095E-4892-B334-68E0229D52F2}" presName="img" presStyleLbl="fgImgPlace1" presStyleIdx="2" presStyleCnt="3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7000" b="-7000"/>
          </a:stretch>
        </a:blipFill>
      </dgm:spPr>
    </dgm:pt>
    <dgm:pt modelId="{FCDCBAEE-42C4-48B8-A855-28A3AFF995D9}" type="pres">
      <dgm:prSet presAssocID="{0AE0BD7A-095E-4892-B334-68E0229D52F2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CBD804B-06E3-4956-B411-CD8241373F9F}" type="presOf" srcId="{1923D475-9F29-4844-8ED4-42A258F2A0F2}" destId="{598DE18E-0214-4D7D-9509-177049F04D3C}" srcOrd="0" destOrd="2" presId="urn:microsoft.com/office/officeart/2005/8/layout/vList4"/>
    <dgm:cxn modelId="{D912F26E-70BB-4CC3-81BC-57B4AB6AF080}" type="presOf" srcId="{560BD819-D890-4C2D-87C6-AF0E154BCBCC}" destId="{7AA554F0-272C-44D0-903D-751876F7A819}" srcOrd="1" destOrd="1" presId="urn:microsoft.com/office/officeart/2005/8/layout/vList4"/>
    <dgm:cxn modelId="{9E2FAD60-E33C-4584-9186-4F39868A96E1}" type="presOf" srcId="{2CDBC0B4-3678-41BA-8003-B19ACD6CC5A3}" destId="{BED0B278-1AE0-47A1-BC60-54719357B53E}" srcOrd="0" destOrd="0" presId="urn:microsoft.com/office/officeart/2005/8/layout/vList4"/>
    <dgm:cxn modelId="{D434FCA1-5B53-4C51-96CB-6F8FE189E3C8}" type="presOf" srcId="{6B0827F5-2EFD-44DD-B358-CA3C5323B473}" destId="{DAEABDF5-1FB5-42C4-9C83-7911DD416764}" srcOrd="0" destOrd="1" presId="urn:microsoft.com/office/officeart/2005/8/layout/vList4"/>
    <dgm:cxn modelId="{DB601CA8-F587-4BB2-AB41-A60BFB953639}" type="presOf" srcId="{0AE0BD7A-095E-4892-B334-68E0229D52F2}" destId="{FCDCBAEE-42C4-48B8-A855-28A3AFF995D9}" srcOrd="1" destOrd="0" presId="urn:microsoft.com/office/officeart/2005/8/layout/vList4"/>
    <dgm:cxn modelId="{D5DCF457-4FCF-417B-A02D-B7E3B43DCD55}" srcId="{E93422E8-540A-4535-97F2-FB65092906F3}" destId="{0AE0BD7A-095E-4892-B334-68E0229D52F2}" srcOrd="2" destOrd="0" parTransId="{3BB493D1-AE1E-4768-A849-606255799B33}" sibTransId="{E308C217-965B-4328-B73F-640AABAAABB0}"/>
    <dgm:cxn modelId="{D06481DA-572C-4BFB-8C1F-C49EB82495B2}" type="presOf" srcId="{B408060C-E6CE-40AF-8533-7110E86F5EEB}" destId="{598DE18E-0214-4D7D-9509-177049F04D3C}" srcOrd="0" destOrd="0" presId="urn:microsoft.com/office/officeart/2005/8/layout/vList4"/>
    <dgm:cxn modelId="{7B5F20F8-188E-4E1C-AA54-B39CB11A3874}" srcId="{2CDBC0B4-3678-41BA-8003-B19ACD6CC5A3}" destId="{DB70CA5E-B0A0-4657-A050-AE7FA5498EDE}" srcOrd="1" destOrd="0" parTransId="{639918A6-0B0D-4634-AC21-BD4052A9BBE1}" sibTransId="{1BCBF976-00DB-4280-A738-128FCED9099F}"/>
    <dgm:cxn modelId="{1965BCC8-F91B-41A7-ACFB-4C63EBA596EF}" type="presOf" srcId="{DB70CA5E-B0A0-4657-A050-AE7FA5498EDE}" destId="{F5A76C07-0D8D-47D8-9CC6-921AC772E4D6}" srcOrd="1" destOrd="2" presId="urn:microsoft.com/office/officeart/2005/8/layout/vList4"/>
    <dgm:cxn modelId="{7D4F5990-8D58-4A15-91C5-544353FEF4B7}" type="presOf" srcId="{1923D475-9F29-4844-8ED4-42A258F2A0F2}" destId="{7AA554F0-272C-44D0-903D-751876F7A819}" srcOrd="1" destOrd="2" presId="urn:microsoft.com/office/officeart/2005/8/layout/vList4"/>
    <dgm:cxn modelId="{5EE6F642-3804-4674-9E9A-2E8BE5A86224}" srcId="{2CDBC0B4-3678-41BA-8003-B19ACD6CC5A3}" destId="{CDAE64E4-7FE5-492F-B04E-8CD1CFC54762}" srcOrd="0" destOrd="0" parTransId="{15204734-54D6-401B-9E83-65FE184F3AC5}" sibTransId="{93F047FF-2279-4B71-B3B3-ACEB5071C388}"/>
    <dgm:cxn modelId="{FD23AB7E-A4F5-43B8-8E56-991C1F8470F7}" type="presOf" srcId="{CDAE64E4-7FE5-492F-B04E-8CD1CFC54762}" destId="{BED0B278-1AE0-47A1-BC60-54719357B53E}" srcOrd="0" destOrd="1" presId="urn:microsoft.com/office/officeart/2005/8/layout/vList4"/>
    <dgm:cxn modelId="{9C100989-7C92-47AE-9930-3324B654817B}" srcId="{0AE0BD7A-095E-4892-B334-68E0229D52F2}" destId="{6B0827F5-2EFD-44DD-B358-CA3C5323B473}" srcOrd="0" destOrd="0" parTransId="{8173BE5B-8050-4A7A-BCAB-55026C98BB0B}" sibTransId="{DE8C4102-11CA-477B-8D40-E9AA6B50F1CF}"/>
    <dgm:cxn modelId="{E2020AC3-4E2D-4DEC-B790-D7E5AB2296C9}" srcId="{B408060C-E6CE-40AF-8533-7110E86F5EEB}" destId="{560BD819-D890-4C2D-87C6-AF0E154BCBCC}" srcOrd="0" destOrd="0" parTransId="{3AB623AF-FD67-42B0-B28F-16AFA8CB1FBD}" sibTransId="{798BE3ED-065C-4FF2-AF17-E42A2D893E6C}"/>
    <dgm:cxn modelId="{9AA9CC93-2238-4FC6-99EC-4AF5E2435925}" srcId="{0AE0BD7A-095E-4892-B334-68E0229D52F2}" destId="{5CC0F74F-5DFF-42D0-A97B-297D57BEA597}" srcOrd="1" destOrd="0" parTransId="{B52160DC-BE37-4464-A362-DED34C2BABD8}" sibTransId="{627B6656-305A-4136-A454-26E33947413E}"/>
    <dgm:cxn modelId="{05F3FC2D-F085-41B5-829F-026FEE84EF44}" type="presOf" srcId="{5CC0F74F-5DFF-42D0-A97B-297D57BEA597}" destId="{DAEABDF5-1FB5-42C4-9C83-7911DD416764}" srcOrd="0" destOrd="2" presId="urn:microsoft.com/office/officeart/2005/8/layout/vList4"/>
    <dgm:cxn modelId="{193F07A3-A30C-4905-BA04-42A671F4B296}" type="presOf" srcId="{B408060C-E6CE-40AF-8533-7110E86F5EEB}" destId="{7AA554F0-272C-44D0-903D-751876F7A819}" srcOrd="1" destOrd="0" presId="urn:microsoft.com/office/officeart/2005/8/layout/vList4"/>
    <dgm:cxn modelId="{F6A1AA45-80B6-4D48-86A2-61B17CA4D2D8}" type="presOf" srcId="{6B0827F5-2EFD-44DD-B358-CA3C5323B473}" destId="{FCDCBAEE-42C4-48B8-A855-28A3AFF995D9}" srcOrd="1" destOrd="1" presId="urn:microsoft.com/office/officeart/2005/8/layout/vList4"/>
    <dgm:cxn modelId="{197822BC-A5F4-4DD5-934A-FB65472C552E}" srcId="{E93422E8-540A-4535-97F2-FB65092906F3}" destId="{B408060C-E6CE-40AF-8533-7110E86F5EEB}" srcOrd="0" destOrd="0" parTransId="{9675870F-CFBD-45DF-9E9D-36B11FD3B34E}" sibTransId="{D05CB968-F6CE-4324-97A5-99B7F88596DF}"/>
    <dgm:cxn modelId="{F22989EE-4074-4C15-945B-F5E45D1DB7AB}" type="presOf" srcId="{DB70CA5E-B0A0-4657-A050-AE7FA5498EDE}" destId="{BED0B278-1AE0-47A1-BC60-54719357B53E}" srcOrd="0" destOrd="2" presId="urn:microsoft.com/office/officeart/2005/8/layout/vList4"/>
    <dgm:cxn modelId="{7A47F4F1-104F-4BCD-8C7C-32AFE29D2ED3}" type="presOf" srcId="{0AE0BD7A-095E-4892-B334-68E0229D52F2}" destId="{DAEABDF5-1FB5-42C4-9C83-7911DD416764}" srcOrd="0" destOrd="0" presId="urn:microsoft.com/office/officeart/2005/8/layout/vList4"/>
    <dgm:cxn modelId="{EE5A250E-2DD4-4FD3-8D2A-92521B3C930B}" srcId="{E93422E8-540A-4535-97F2-FB65092906F3}" destId="{2CDBC0B4-3678-41BA-8003-B19ACD6CC5A3}" srcOrd="1" destOrd="0" parTransId="{0C91F017-D06B-4A5E-8639-A8C6614D9D38}" sibTransId="{BF6E82A4-7D97-4FB1-BB18-CC6332C9A74F}"/>
    <dgm:cxn modelId="{EA1D18D1-1F7A-439A-8182-F2EF899EAA68}" type="presOf" srcId="{560BD819-D890-4C2D-87C6-AF0E154BCBCC}" destId="{598DE18E-0214-4D7D-9509-177049F04D3C}" srcOrd="0" destOrd="1" presId="urn:microsoft.com/office/officeart/2005/8/layout/vList4"/>
    <dgm:cxn modelId="{75DFF994-6732-4248-8A77-65A8BDD06841}" type="presOf" srcId="{CDAE64E4-7FE5-492F-B04E-8CD1CFC54762}" destId="{F5A76C07-0D8D-47D8-9CC6-921AC772E4D6}" srcOrd="1" destOrd="1" presId="urn:microsoft.com/office/officeart/2005/8/layout/vList4"/>
    <dgm:cxn modelId="{EA44C40C-632F-47A3-AB03-F7A89B675DC8}" srcId="{B408060C-E6CE-40AF-8533-7110E86F5EEB}" destId="{1923D475-9F29-4844-8ED4-42A258F2A0F2}" srcOrd="1" destOrd="0" parTransId="{51C941AF-E448-4D5A-ABD3-96E12B8994B0}" sibTransId="{001EC902-2700-4DA7-8880-040F67EF5CA8}"/>
    <dgm:cxn modelId="{4A16044F-3941-40D3-9D01-98D4924C6B2B}" type="presOf" srcId="{E93422E8-540A-4535-97F2-FB65092906F3}" destId="{6187DB38-D8EA-4FFC-9ECA-06E1CE733385}" srcOrd="0" destOrd="0" presId="urn:microsoft.com/office/officeart/2005/8/layout/vList4"/>
    <dgm:cxn modelId="{8C8FC0E8-4AC6-4400-A574-BCC47306B2DB}" type="presOf" srcId="{5CC0F74F-5DFF-42D0-A97B-297D57BEA597}" destId="{FCDCBAEE-42C4-48B8-A855-28A3AFF995D9}" srcOrd="1" destOrd="2" presId="urn:microsoft.com/office/officeart/2005/8/layout/vList4"/>
    <dgm:cxn modelId="{491FD6AD-3506-4219-B1C6-EDBE84088BB8}" type="presOf" srcId="{2CDBC0B4-3678-41BA-8003-B19ACD6CC5A3}" destId="{F5A76C07-0D8D-47D8-9CC6-921AC772E4D6}" srcOrd="1" destOrd="0" presId="urn:microsoft.com/office/officeart/2005/8/layout/vList4"/>
    <dgm:cxn modelId="{176E32D7-056E-4EF2-9868-34673268032D}" type="presParOf" srcId="{6187DB38-D8EA-4FFC-9ECA-06E1CE733385}" destId="{D77FC8EF-2845-48A8-B342-4D405DC2F86F}" srcOrd="0" destOrd="0" presId="urn:microsoft.com/office/officeart/2005/8/layout/vList4"/>
    <dgm:cxn modelId="{D77C9A12-B05F-42C2-B008-BE13B8F39DE4}" type="presParOf" srcId="{D77FC8EF-2845-48A8-B342-4D405DC2F86F}" destId="{598DE18E-0214-4D7D-9509-177049F04D3C}" srcOrd="0" destOrd="0" presId="urn:microsoft.com/office/officeart/2005/8/layout/vList4"/>
    <dgm:cxn modelId="{5802AC25-2F1C-4ABB-90ED-15113568FD51}" type="presParOf" srcId="{D77FC8EF-2845-48A8-B342-4D405DC2F86F}" destId="{D31E2799-EB7B-44EE-9DAD-2F146FAEAB19}" srcOrd="1" destOrd="0" presId="urn:microsoft.com/office/officeart/2005/8/layout/vList4"/>
    <dgm:cxn modelId="{70634DCE-01B0-42EC-8764-19BEEB6BECDA}" type="presParOf" srcId="{D77FC8EF-2845-48A8-B342-4D405DC2F86F}" destId="{7AA554F0-272C-44D0-903D-751876F7A819}" srcOrd="2" destOrd="0" presId="urn:microsoft.com/office/officeart/2005/8/layout/vList4"/>
    <dgm:cxn modelId="{5CCD8DCB-062F-4C98-88DC-9CA6F5194026}" type="presParOf" srcId="{6187DB38-D8EA-4FFC-9ECA-06E1CE733385}" destId="{A4A53405-8928-417E-8C04-978B14466E0F}" srcOrd="1" destOrd="0" presId="urn:microsoft.com/office/officeart/2005/8/layout/vList4"/>
    <dgm:cxn modelId="{34307724-D504-4DA6-A6E5-488E3D4C30FD}" type="presParOf" srcId="{6187DB38-D8EA-4FFC-9ECA-06E1CE733385}" destId="{DFDA5F56-5D57-4161-BCB4-C4939EDEFFB1}" srcOrd="2" destOrd="0" presId="urn:microsoft.com/office/officeart/2005/8/layout/vList4"/>
    <dgm:cxn modelId="{E2794E70-0E93-4558-8515-95489435ADD2}" type="presParOf" srcId="{DFDA5F56-5D57-4161-BCB4-C4939EDEFFB1}" destId="{BED0B278-1AE0-47A1-BC60-54719357B53E}" srcOrd="0" destOrd="0" presId="urn:microsoft.com/office/officeart/2005/8/layout/vList4"/>
    <dgm:cxn modelId="{0E914189-3874-42B8-AA9E-3C14A98F6238}" type="presParOf" srcId="{DFDA5F56-5D57-4161-BCB4-C4939EDEFFB1}" destId="{2EA7CDFC-EA38-4C3D-B06F-D901B2C53566}" srcOrd="1" destOrd="0" presId="urn:microsoft.com/office/officeart/2005/8/layout/vList4"/>
    <dgm:cxn modelId="{BA9BB479-2983-49DA-9DC1-688D2BC60DA1}" type="presParOf" srcId="{DFDA5F56-5D57-4161-BCB4-C4939EDEFFB1}" destId="{F5A76C07-0D8D-47D8-9CC6-921AC772E4D6}" srcOrd="2" destOrd="0" presId="urn:microsoft.com/office/officeart/2005/8/layout/vList4"/>
    <dgm:cxn modelId="{57731F16-ABA5-4471-B63E-0975522BD3C3}" type="presParOf" srcId="{6187DB38-D8EA-4FFC-9ECA-06E1CE733385}" destId="{B1CF8082-6C0F-4B43-8C92-457D38349534}" srcOrd="3" destOrd="0" presId="urn:microsoft.com/office/officeart/2005/8/layout/vList4"/>
    <dgm:cxn modelId="{48F01526-9A9B-4011-868A-2A3186BD63D2}" type="presParOf" srcId="{6187DB38-D8EA-4FFC-9ECA-06E1CE733385}" destId="{804A740F-8282-42EE-A05D-05219F297FCF}" srcOrd="4" destOrd="0" presId="urn:microsoft.com/office/officeart/2005/8/layout/vList4"/>
    <dgm:cxn modelId="{3EBF139A-1A93-4E31-925F-A402CEB436BB}" type="presParOf" srcId="{804A740F-8282-42EE-A05D-05219F297FCF}" destId="{DAEABDF5-1FB5-42C4-9C83-7911DD416764}" srcOrd="0" destOrd="0" presId="urn:microsoft.com/office/officeart/2005/8/layout/vList4"/>
    <dgm:cxn modelId="{EBF03948-D2E2-4029-B46F-B9C3B69EFA6F}" type="presParOf" srcId="{804A740F-8282-42EE-A05D-05219F297FCF}" destId="{F0DC7D7C-2FE4-493E-8CCE-2E7D91F8E870}" srcOrd="1" destOrd="0" presId="urn:microsoft.com/office/officeart/2005/8/layout/vList4"/>
    <dgm:cxn modelId="{C34A545A-9A65-43E3-85FD-4B857B170CC9}" type="presParOf" srcId="{804A740F-8282-42EE-A05D-05219F297FCF}" destId="{FCDCBAEE-42C4-48B8-A855-28A3AFF995D9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9260121-5D79-41E9-9A10-12E4824600A8}" type="doc">
      <dgm:prSet loTypeId="urn:microsoft.com/office/officeart/2005/8/layout/pList2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79D26245-6DB0-4858-A00B-46E1FC6E925D}">
      <dgm:prSet phldrT="[Текст]"/>
      <dgm:spPr/>
      <dgm:t>
        <a:bodyPr/>
        <a:lstStyle/>
        <a:p>
          <a:r>
            <a:rPr lang="ru-RU" dirty="0"/>
            <a:t>ситец</a:t>
          </a:r>
        </a:p>
      </dgm:t>
    </dgm:pt>
    <dgm:pt modelId="{F60E9354-911A-4B68-AB89-CEB9BAF14899}" type="parTrans" cxnId="{31B08CF0-1314-4681-A581-0F064C2628B9}">
      <dgm:prSet/>
      <dgm:spPr/>
      <dgm:t>
        <a:bodyPr/>
        <a:lstStyle/>
        <a:p>
          <a:endParaRPr lang="ru-RU"/>
        </a:p>
      </dgm:t>
    </dgm:pt>
    <dgm:pt modelId="{D8488EB3-90C8-439C-886F-D89389EFBBB0}" type="sibTrans" cxnId="{31B08CF0-1314-4681-A581-0F064C2628B9}">
      <dgm:prSet/>
      <dgm:spPr/>
      <dgm:t>
        <a:bodyPr/>
        <a:lstStyle/>
        <a:p>
          <a:endParaRPr lang="ru-RU"/>
        </a:p>
      </dgm:t>
    </dgm:pt>
    <dgm:pt modelId="{40CD00B4-CBA0-4198-8E96-7FDD676584C7}">
      <dgm:prSet phldrT="[Текст]"/>
      <dgm:spPr/>
      <dgm:t>
        <a:bodyPr/>
        <a:lstStyle/>
        <a:p>
          <a:r>
            <a:rPr lang="ru-RU" dirty="0"/>
            <a:t>хлопок</a:t>
          </a:r>
        </a:p>
      </dgm:t>
    </dgm:pt>
    <dgm:pt modelId="{BA4BE77E-3103-439E-A597-255C5D851EDC}" type="parTrans" cxnId="{B197D147-BAA2-478D-ABDD-97B5709559BF}">
      <dgm:prSet/>
      <dgm:spPr/>
      <dgm:t>
        <a:bodyPr/>
        <a:lstStyle/>
        <a:p>
          <a:endParaRPr lang="ru-RU"/>
        </a:p>
      </dgm:t>
    </dgm:pt>
    <dgm:pt modelId="{4BA5C6A8-5C72-4D0E-92C2-DCBC7C8536DE}" type="sibTrans" cxnId="{B197D147-BAA2-478D-ABDD-97B5709559BF}">
      <dgm:prSet/>
      <dgm:spPr/>
      <dgm:t>
        <a:bodyPr/>
        <a:lstStyle/>
        <a:p>
          <a:endParaRPr lang="ru-RU"/>
        </a:p>
      </dgm:t>
    </dgm:pt>
    <dgm:pt modelId="{8238224C-0CD5-4562-A540-632C5C41D47C}">
      <dgm:prSet phldrT="[Текст]"/>
      <dgm:spPr/>
      <dgm:t>
        <a:bodyPr/>
        <a:lstStyle/>
        <a:p>
          <a:r>
            <a:rPr lang="ru-RU" dirty="0" smtClean="0"/>
            <a:t>бязь</a:t>
          </a:r>
          <a:endParaRPr lang="ru-RU" dirty="0"/>
        </a:p>
      </dgm:t>
    </dgm:pt>
    <dgm:pt modelId="{D1FBD44D-8D11-443E-A01B-EAA3198BE7E3}" type="parTrans" cxnId="{5A43572E-34F5-467E-9E98-673266FD2E7F}">
      <dgm:prSet/>
      <dgm:spPr/>
      <dgm:t>
        <a:bodyPr/>
        <a:lstStyle/>
        <a:p>
          <a:endParaRPr lang="ru-RU"/>
        </a:p>
      </dgm:t>
    </dgm:pt>
    <dgm:pt modelId="{E4BA6B59-89CB-4DDA-B9B7-745780A26E4D}" type="sibTrans" cxnId="{5A43572E-34F5-467E-9E98-673266FD2E7F}">
      <dgm:prSet/>
      <dgm:spPr/>
      <dgm:t>
        <a:bodyPr/>
        <a:lstStyle/>
        <a:p>
          <a:endParaRPr lang="ru-RU"/>
        </a:p>
      </dgm:t>
    </dgm:pt>
    <dgm:pt modelId="{6E747BA4-C405-493B-AB3C-D220FF569FEA}">
      <dgm:prSet/>
      <dgm:spPr/>
      <dgm:t>
        <a:bodyPr/>
        <a:lstStyle/>
        <a:p>
          <a:r>
            <a:rPr lang="ru-RU" dirty="0" smtClean="0"/>
            <a:t>сатин</a:t>
          </a:r>
          <a:endParaRPr lang="ru-RU" dirty="0"/>
        </a:p>
      </dgm:t>
    </dgm:pt>
    <dgm:pt modelId="{DE708B86-B124-4956-B4EB-9BC81278BE14}" type="parTrans" cxnId="{1991998E-5F05-41C9-BFD3-54BAE8B3A271}">
      <dgm:prSet/>
      <dgm:spPr/>
      <dgm:t>
        <a:bodyPr/>
        <a:lstStyle/>
        <a:p>
          <a:endParaRPr lang="ru-RU"/>
        </a:p>
      </dgm:t>
    </dgm:pt>
    <dgm:pt modelId="{DBC2F2A7-89C7-4760-A1D1-A5F92EA97E2C}" type="sibTrans" cxnId="{1991998E-5F05-41C9-BFD3-54BAE8B3A271}">
      <dgm:prSet/>
      <dgm:spPr/>
      <dgm:t>
        <a:bodyPr/>
        <a:lstStyle/>
        <a:p>
          <a:endParaRPr lang="ru-RU"/>
        </a:p>
      </dgm:t>
    </dgm:pt>
    <dgm:pt modelId="{8B068BA3-763D-406D-A3B8-E1BC77E8730C}">
      <dgm:prSet/>
      <dgm:spPr/>
      <dgm:t>
        <a:bodyPr/>
        <a:lstStyle/>
        <a:p>
          <a:r>
            <a:rPr lang="ru-RU" dirty="0" smtClean="0"/>
            <a:t>тик</a:t>
          </a:r>
          <a:endParaRPr lang="ru-RU" dirty="0"/>
        </a:p>
      </dgm:t>
    </dgm:pt>
    <dgm:pt modelId="{53840568-6549-4BB6-89C8-AF22E301F65A}" type="sibTrans" cxnId="{2E61C306-F6D5-41F2-9939-5799D537FA46}">
      <dgm:prSet/>
      <dgm:spPr/>
      <dgm:t>
        <a:bodyPr/>
        <a:lstStyle/>
        <a:p>
          <a:endParaRPr lang="ru-RU"/>
        </a:p>
      </dgm:t>
    </dgm:pt>
    <dgm:pt modelId="{4B04637E-E3FE-4D8F-8B3B-4A1E36B390D0}" type="parTrans" cxnId="{2E61C306-F6D5-41F2-9939-5799D537FA46}">
      <dgm:prSet/>
      <dgm:spPr/>
      <dgm:t>
        <a:bodyPr/>
        <a:lstStyle/>
        <a:p>
          <a:endParaRPr lang="ru-RU"/>
        </a:p>
      </dgm:t>
    </dgm:pt>
    <dgm:pt modelId="{4C7A2142-193E-46E0-BFD5-E3AC6C98AC80}" type="pres">
      <dgm:prSet presAssocID="{E9260121-5D79-41E9-9A10-12E4824600A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BDFA362-48EE-493D-B0F3-478F85309080}" type="pres">
      <dgm:prSet presAssocID="{E9260121-5D79-41E9-9A10-12E4824600A8}" presName="bkgdShp" presStyleLbl="alignAccFollowNode1" presStyleIdx="0" presStyleCnt="1"/>
      <dgm:spPr/>
    </dgm:pt>
    <dgm:pt modelId="{A34BCDBF-85A3-4D27-A925-9FE82AC54FEF}" type="pres">
      <dgm:prSet presAssocID="{E9260121-5D79-41E9-9A10-12E4824600A8}" presName="linComp" presStyleCnt="0"/>
      <dgm:spPr/>
    </dgm:pt>
    <dgm:pt modelId="{A16C9D3A-8AE8-4806-847E-15C00FEDD693}" type="pres">
      <dgm:prSet presAssocID="{79D26245-6DB0-4858-A00B-46E1FC6E925D}" presName="compNode" presStyleCnt="0"/>
      <dgm:spPr/>
    </dgm:pt>
    <dgm:pt modelId="{B7B17EB3-2FB0-4A05-B9AF-4016AF659385}" type="pres">
      <dgm:prSet presAssocID="{79D26245-6DB0-4858-A00B-46E1FC6E925D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86B0EB-6BA4-480C-ACAD-5F47EE95DB70}" type="pres">
      <dgm:prSet presAssocID="{79D26245-6DB0-4858-A00B-46E1FC6E925D}" presName="invisiNode" presStyleLbl="node1" presStyleIdx="0" presStyleCnt="5"/>
      <dgm:spPr/>
    </dgm:pt>
    <dgm:pt modelId="{22F476EF-5DC8-4B0D-87BD-31C650ABDE61}" type="pres">
      <dgm:prSet presAssocID="{79D26245-6DB0-4858-A00B-46E1FC6E925D}" presName="imagNode" presStyleLbl="fgImgPlace1" presStyleIdx="0" presStyleCnt="5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8000" r="-38000"/>
          </a:stretch>
        </a:blipFill>
      </dgm:spPr>
      <dgm:t>
        <a:bodyPr/>
        <a:lstStyle/>
        <a:p>
          <a:endParaRPr lang="ru-RU"/>
        </a:p>
      </dgm:t>
    </dgm:pt>
    <dgm:pt modelId="{D0D3DDB4-E089-4E10-854C-2BF42D3E9656}" type="pres">
      <dgm:prSet presAssocID="{D8488EB3-90C8-439C-886F-D89389EFBBB0}" presName="sibTrans" presStyleLbl="sibTrans2D1" presStyleIdx="0" presStyleCnt="0"/>
      <dgm:spPr/>
      <dgm:t>
        <a:bodyPr/>
        <a:lstStyle/>
        <a:p>
          <a:endParaRPr lang="ru-RU"/>
        </a:p>
      </dgm:t>
    </dgm:pt>
    <dgm:pt modelId="{C4ECC945-88EE-48DC-8B93-E5BF285DF609}" type="pres">
      <dgm:prSet presAssocID="{40CD00B4-CBA0-4198-8E96-7FDD676584C7}" presName="compNode" presStyleCnt="0"/>
      <dgm:spPr/>
    </dgm:pt>
    <dgm:pt modelId="{B986060A-0FCC-49AC-9524-86B2AB14BBE9}" type="pres">
      <dgm:prSet presAssocID="{40CD00B4-CBA0-4198-8E96-7FDD676584C7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BCFCC1-42D2-498C-9B44-405C7A85D602}" type="pres">
      <dgm:prSet presAssocID="{40CD00B4-CBA0-4198-8E96-7FDD676584C7}" presName="invisiNode" presStyleLbl="node1" presStyleIdx="1" presStyleCnt="5"/>
      <dgm:spPr/>
    </dgm:pt>
    <dgm:pt modelId="{90214BEE-CFFB-41CB-A0A5-F19C1D96868D}" type="pres">
      <dgm:prSet presAssocID="{40CD00B4-CBA0-4198-8E96-7FDD676584C7}" presName="imagNode" presStyleLbl="fgImgPlace1" presStyleIdx="1" presStyleCnt="5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5000" r="-35000"/>
          </a:stretch>
        </a:blipFill>
      </dgm:spPr>
      <dgm:t>
        <a:bodyPr/>
        <a:lstStyle/>
        <a:p>
          <a:endParaRPr lang="ru-RU"/>
        </a:p>
      </dgm:t>
    </dgm:pt>
    <dgm:pt modelId="{E52CF6AA-A58A-41B4-90FA-F71BAECA6F17}" type="pres">
      <dgm:prSet presAssocID="{4BA5C6A8-5C72-4D0E-92C2-DCBC7C8536DE}" presName="sibTrans" presStyleLbl="sibTrans2D1" presStyleIdx="0" presStyleCnt="0"/>
      <dgm:spPr/>
      <dgm:t>
        <a:bodyPr/>
        <a:lstStyle/>
        <a:p>
          <a:endParaRPr lang="ru-RU"/>
        </a:p>
      </dgm:t>
    </dgm:pt>
    <dgm:pt modelId="{8894FD41-095A-4005-A826-17ABAD6AB570}" type="pres">
      <dgm:prSet presAssocID="{8238224C-0CD5-4562-A540-632C5C41D47C}" presName="compNode" presStyleCnt="0"/>
      <dgm:spPr/>
    </dgm:pt>
    <dgm:pt modelId="{730C297F-2B3D-4B32-B58A-1389024C787C}" type="pres">
      <dgm:prSet presAssocID="{8238224C-0CD5-4562-A540-632C5C41D47C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7763D1-3113-4F40-B0CE-2A90D6376BC7}" type="pres">
      <dgm:prSet presAssocID="{8238224C-0CD5-4562-A540-632C5C41D47C}" presName="invisiNode" presStyleLbl="node1" presStyleIdx="2" presStyleCnt="5"/>
      <dgm:spPr/>
    </dgm:pt>
    <dgm:pt modelId="{EA9965EE-780F-4606-A6D3-DCED2BD9F480}" type="pres">
      <dgm:prSet presAssocID="{8238224C-0CD5-4562-A540-632C5C41D47C}" presName="imagNode" presStyleLbl="fgImgPlace1" presStyleIdx="2" presStyleCnt="5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3000" r="-13000"/>
          </a:stretch>
        </a:blipFill>
      </dgm:spPr>
      <dgm:t>
        <a:bodyPr/>
        <a:lstStyle/>
        <a:p>
          <a:endParaRPr lang="ru-RU"/>
        </a:p>
      </dgm:t>
    </dgm:pt>
    <dgm:pt modelId="{E17DB9F4-AE75-44E4-B4E7-757A9670944E}" type="pres">
      <dgm:prSet presAssocID="{E4BA6B59-89CB-4DDA-B9B7-745780A26E4D}" presName="sibTrans" presStyleLbl="sibTrans2D1" presStyleIdx="0" presStyleCnt="0"/>
      <dgm:spPr/>
      <dgm:t>
        <a:bodyPr/>
        <a:lstStyle/>
        <a:p>
          <a:endParaRPr lang="ru-RU"/>
        </a:p>
      </dgm:t>
    </dgm:pt>
    <dgm:pt modelId="{9D9F9752-D0CC-4403-A895-C4B105EB9422}" type="pres">
      <dgm:prSet presAssocID="{8B068BA3-763D-406D-A3B8-E1BC77E8730C}" presName="compNode" presStyleCnt="0"/>
      <dgm:spPr/>
    </dgm:pt>
    <dgm:pt modelId="{DB56F97B-DADF-48F2-8F2D-90D490381F50}" type="pres">
      <dgm:prSet presAssocID="{8B068BA3-763D-406D-A3B8-E1BC77E8730C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22380D-07BD-43BA-B876-04D7FBD17E48}" type="pres">
      <dgm:prSet presAssocID="{8B068BA3-763D-406D-A3B8-E1BC77E8730C}" presName="invisiNode" presStyleLbl="node1" presStyleIdx="3" presStyleCnt="5"/>
      <dgm:spPr/>
    </dgm:pt>
    <dgm:pt modelId="{2D9D870C-E172-4047-84C5-6DBA6147C610}" type="pres">
      <dgm:prSet presAssocID="{8B068BA3-763D-406D-A3B8-E1BC77E8730C}" presName="imagNode" presStyleLbl="fgImgPlace1" presStyleIdx="3" presStyleCnt="5"/>
      <dgm:spPr>
        <a:blipFill rotWithShape="1">
          <a:blip xmlns:r="http://schemas.openxmlformats.org/officeDocument/2006/relationships" r:embed="rId4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8E6A1E55-AA28-48FC-B39A-E1CF2A57D179}" type="pres">
      <dgm:prSet presAssocID="{53840568-6549-4BB6-89C8-AF22E301F65A}" presName="sibTrans" presStyleLbl="sibTrans2D1" presStyleIdx="0" presStyleCnt="0"/>
      <dgm:spPr/>
      <dgm:t>
        <a:bodyPr/>
        <a:lstStyle/>
        <a:p>
          <a:endParaRPr lang="ru-RU"/>
        </a:p>
      </dgm:t>
    </dgm:pt>
    <dgm:pt modelId="{BECF678C-5FF6-4910-BC92-989619D3FE8A}" type="pres">
      <dgm:prSet presAssocID="{6E747BA4-C405-493B-AB3C-D220FF569FEA}" presName="compNode" presStyleCnt="0"/>
      <dgm:spPr/>
    </dgm:pt>
    <dgm:pt modelId="{CA9E2C2D-0A54-496A-B7A6-31F1C7706046}" type="pres">
      <dgm:prSet presAssocID="{6E747BA4-C405-493B-AB3C-D220FF569FEA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DB78BE5-747A-43EF-B212-A99B5B790E25}" type="pres">
      <dgm:prSet presAssocID="{6E747BA4-C405-493B-AB3C-D220FF569FEA}" presName="invisiNode" presStyleLbl="node1" presStyleIdx="4" presStyleCnt="5"/>
      <dgm:spPr/>
    </dgm:pt>
    <dgm:pt modelId="{6DC6D491-BCC7-4324-99DF-BBE5527C6155}" type="pres">
      <dgm:prSet presAssocID="{6E747BA4-C405-493B-AB3C-D220FF569FEA}" presName="imagNode" presStyleLbl="fgImgPlace1" presStyleIdx="4" presStyleCnt="5"/>
      <dgm:spPr>
        <a:blipFill rotWithShape="1">
          <a:blip xmlns:r="http://schemas.openxmlformats.org/officeDocument/2006/relationships" r:embed="rId5"/>
          <a:stretch>
            <a:fillRect/>
          </a:stretch>
        </a:blipFill>
      </dgm:spPr>
      <dgm:t>
        <a:bodyPr/>
        <a:lstStyle/>
        <a:p>
          <a:endParaRPr lang="ru-RU"/>
        </a:p>
      </dgm:t>
    </dgm:pt>
  </dgm:ptLst>
  <dgm:cxnLst>
    <dgm:cxn modelId="{66F212FF-6E4D-4842-892B-6BEFCE91026C}" type="presOf" srcId="{E9260121-5D79-41E9-9A10-12E4824600A8}" destId="{4C7A2142-193E-46E0-BFD5-E3AC6C98AC80}" srcOrd="0" destOrd="0" presId="urn:microsoft.com/office/officeart/2005/8/layout/pList2"/>
    <dgm:cxn modelId="{5BE05C27-5191-4A2C-939C-C661D2ED33D8}" type="presOf" srcId="{8B068BA3-763D-406D-A3B8-E1BC77E8730C}" destId="{DB56F97B-DADF-48F2-8F2D-90D490381F50}" srcOrd="0" destOrd="0" presId="urn:microsoft.com/office/officeart/2005/8/layout/pList2"/>
    <dgm:cxn modelId="{1991998E-5F05-41C9-BFD3-54BAE8B3A271}" srcId="{E9260121-5D79-41E9-9A10-12E4824600A8}" destId="{6E747BA4-C405-493B-AB3C-D220FF569FEA}" srcOrd="4" destOrd="0" parTransId="{DE708B86-B124-4956-B4EB-9BC81278BE14}" sibTransId="{DBC2F2A7-89C7-4760-A1D1-A5F92EA97E2C}"/>
    <dgm:cxn modelId="{DC8A173F-C7EF-499D-8E91-9D7231B4BB4F}" type="presOf" srcId="{53840568-6549-4BB6-89C8-AF22E301F65A}" destId="{8E6A1E55-AA28-48FC-B39A-E1CF2A57D179}" srcOrd="0" destOrd="0" presId="urn:microsoft.com/office/officeart/2005/8/layout/pList2"/>
    <dgm:cxn modelId="{156CA9A4-1AF8-410B-8BDD-30EA1173980F}" type="presOf" srcId="{6E747BA4-C405-493B-AB3C-D220FF569FEA}" destId="{CA9E2C2D-0A54-496A-B7A6-31F1C7706046}" srcOrd="0" destOrd="0" presId="urn:microsoft.com/office/officeart/2005/8/layout/pList2"/>
    <dgm:cxn modelId="{617BDDE7-6003-40AA-823A-A04D7EA7A77B}" type="presOf" srcId="{40CD00B4-CBA0-4198-8E96-7FDD676584C7}" destId="{B986060A-0FCC-49AC-9524-86B2AB14BBE9}" srcOrd="0" destOrd="0" presId="urn:microsoft.com/office/officeart/2005/8/layout/pList2"/>
    <dgm:cxn modelId="{B197D147-BAA2-478D-ABDD-97B5709559BF}" srcId="{E9260121-5D79-41E9-9A10-12E4824600A8}" destId="{40CD00B4-CBA0-4198-8E96-7FDD676584C7}" srcOrd="1" destOrd="0" parTransId="{BA4BE77E-3103-439E-A597-255C5D851EDC}" sibTransId="{4BA5C6A8-5C72-4D0E-92C2-DCBC7C8536DE}"/>
    <dgm:cxn modelId="{6C1CA93A-E7F8-46C0-B5DE-7F56C8F2C254}" type="presOf" srcId="{4BA5C6A8-5C72-4D0E-92C2-DCBC7C8536DE}" destId="{E52CF6AA-A58A-41B4-90FA-F71BAECA6F17}" srcOrd="0" destOrd="0" presId="urn:microsoft.com/office/officeart/2005/8/layout/pList2"/>
    <dgm:cxn modelId="{DE44775E-1513-4CC6-A82D-7A4D0D32F8D0}" type="presOf" srcId="{79D26245-6DB0-4858-A00B-46E1FC6E925D}" destId="{B7B17EB3-2FB0-4A05-B9AF-4016AF659385}" srcOrd="0" destOrd="0" presId="urn:microsoft.com/office/officeart/2005/8/layout/pList2"/>
    <dgm:cxn modelId="{31B08CF0-1314-4681-A581-0F064C2628B9}" srcId="{E9260121-5D79-41E9-9A10-12E4824600A8}" destId="{79D26245-6DB0-4858-A00B-46E1FC6E925D}" srcOrd="0" destOrd="0" parTransId="{F60E9354-911A-4B68-AB89-CEB9BAF14899}" sibTransId="{D8488EB3-90C8-439C-886F-D89389EFBBB0}"/>
    <dgm:cxn modelId="{5A43572E-34F5-467E-9E98-673266FD2E7F}" srcId="{E9260121-5D79-41E9-9A10-12E4824600A8}" destId="{8238224C-0CD5-4562-A540-632C5C41D47C}" srcOrd="2" destOrd="0" parTransId="{D1FBD44D-8D11-443E-A01B-EAA3198BE7E3}" sibTransId="{E4BA6B59-89CB-4DDA-B9B7-745780A26E4D}"/>
    <dgm:cxn modelId="{A339E2E8-3023-49FE-B9F5-0E6452B54447}" type="presOf" srcId="{E4BA6B59-89CB-4DDA-B9B7-745780A26E4D}" destId="{E17DB9F4-AE75-44E4-B4E7-757A9670944E}" srcOrd="0" destOrd="0" presId="urn:microsoft.com/office/officeart/2005/8/layout/pList2"/>
    <dgm:cxn modelId="{264620AD-ED29-41AD-9870-2885078E7A74}" type="presOf" srcId="{D8488EB3-90C8-439C-886F-D89389EFBBB0}" destId="{D0D3DDB4-E089-4E10-854C-2BF42D3E9656}" srcOrd="0" destOrd="0" presId="urn:microsoft.com/office/officeart/2005/8/layout/pList2"/>
    <dgm:cxn modelId="{710A27F6-DA38-4596-87A6-1EDA9764DA14}" type="presOf" srcId="{8238224C-0CD5-4562-A540-632C5C41D47C}" destId="{730C297F-2B3D-4B32-B58A-1389024C787C}" srcOrd="0" destOrd="0" presId="urn:microsoft.com/office/officeart/2005/8/layout/pList2"/>
    <dgm:cxn modelId="{2E61C306-F6D5-41F2-9939-5799D537FA46}" srcId="{E9260121-5D79-41E9-9A10-12E4824600A8}" destId="{8B068BA3-763D-406D-A3B8-E1BC77E8730C}" srcOrd="3" destOrd="0" parTransId="{4B04637E-E3FE-4D8F-8B3B-4A1E36B390D0}" sibTransId="{53840568-6549-4BB6-89C8-AF22E301F65A}"/>
    <dgm:cxn modelId="{B4FA24CE-8DBA-41CD-BFBF-5BE23E2ACE7A}" type="presParOf" srcId="{4C7A2142-193E-46E0-BFD5-E3AC6C98AC80}" destId="{1BDFA362-48EE-493D-B0F3-478F85309080}" srcOrd="0" destOrd="0" presId="urn:microsoft.com/office/officeart/2005/8/layout/pList2"/>
    <dgm:cxn modelId="{25A7DD45-C329-48BF-ABB5-28C0DF05F8E9}" type="presParOf" srcId="{4C7A2142-193E-46E0-BFD5-E3AC6C98AC80}" destId="{A34BCDBF-85A3-4D27-A925-9FE82AC54FEF}" srcOrd="1" destOrd="0" presId="urn:microsoft.com/office/officeart/2005/8/layout/pList2"/>
    <dgm:cxn modelId="{BE00305A-6C68-46A6-ADEE-6F13F6FB5668}" type="presParOf" srcId="{A34BCDBF-85A3-4D27-A925-9FE82AC54FEF}" destId="{A16C9D3A-8AE8-4806-847E-15C00FEDD693}" srcOrd="0" destOrd="0" presId="urn:microsoft.com/office/officeart/2005/8/layout/pList2"/>
    <dgm:cxn modelId="{2EC61153-F44E-4235-B4C7-396911AAB937}" type="presParOf" srcId="{A16C9D3A-8AE8-4806-847E-15C00FEDD693}" destId="{B7B17EB3-2FB0-4A05-B9AF-4016AF659385}" srcOrd="0" destOrd="0" presId="urn:microsoft.com/office/officeart/2005/8/layout/pList2"/>
    <dgm:cxn modelId="{C23388F8-429F-417E-9140-9370243CDEF2}" type="presParOf" srcId="{A16C9D3A-8AE8-4806-847E-15C00FEDD693}" destId="{9D86B0EB-6BA4-480C-ACAD-5F47EE95DB70}" srcOrd="1" destOrd="0" presId="urn:microsoft.com/office/officeart/2005/8/layout/pList2"/>
    <dgm:cxn modelId="{C45A32FA-82E7-4BFC-9DF2-8CE7493C58AB}" type="presParOf" srcId="{A16C9D3A-8AE8-4806-847E-15C00FEDD693}" destId="{22F476EF-5DC8-4B0D-87BD-31C650ABDE61}" srcOrd="2" destOrd="0" presId="urn:microsoft.com/office/officeart/2005/8/layout/pList2"/>
    <dgm:cxn modelId="{9D1A333C-7D7D-4AA9-A78F-FB6973DDC19B}" type="presParOf" srcId="{A34BCDBF-85A3-4D27-A925-9FE82AC54FEF}" destId="{D0D3DDB4-E089-4E10-854C-2BF42D3E9656}" srcOrd="1" destOrd="0" presId="urn:microsoft.com/office/officeart/2005/8/layout/pList2"/>
    <dgm:cxn modelId="{5C4186A7-FE5A-41AC-A140-AFF5AFC410A7}" type="presParOf" srcId="{A34BCDBF-85A3-4D27-A925-9FE82AC54FEF}" destId="{C4ECC945-88EE-48DC-8B93-E5BF285DF609}" srcOrd="2" destOrd="0" presId="urn:microsoft.com/office/officeart/2005/8/layout/pList2"/>
    <dgm:cxn modelId="{C0CBB013-6B82-42DF-90A6-77E306FA69F4}" type="presParOf" srcId="{C4ECC945-88EE-48DC-8B93-E5BF285DF609}" destId="{B986060A-0FCC-49AC-9524-86B2AB14BBE9}" srcOrd="0" destOrd="0" presId="urn:microsoft.com/office/officeart/2005/8/layout/pList2"/>
    <dgm:cxn modelId="{CB95EB7D-FDEB-4D2B-B15E-72247D21E653}" type="presParOf" srcId="{C4ECC945-88EE-48DC-8B93-E5BF285DF609}" destId="{BFBCFCC1-42D2-498C-9B44-405C7A85D602}" srcOrd="1" destOrd="0" presId="urn:microsoft.com/office/officeart/2005/8/layout/pList2"/>
    <dgm:cxn modelId="{0F417CAC-DC54-4964-ACB2-8C459AE1C389}" type="presParOf" srcId="{C4ECC945-88EE-48DC-8B93-E5BF285DF609}" destId="{90214BEE-CFFB-41CB-A0A5-F19C1D96868D}" srcOrd="2" destOrd="0" presId="urn:microsoft.com/office/officeart/2005/8/layout/pList2"/>
    <dgm:cxn modelId="{B27B4714-080F-48AF-89B4-A0B9505DC76A}" type="presParOf" srcId="{A34BCDBF-85A3-4D27-A925-9FE82AC54FEF}" destId="{E52CF6AA-A58A-41B4-90FA-F71BAECA6F17}" srcOrd="3" destOrd="0" presId="urn:microsoft.com/office/officeart/2005/8/layout/pList2"/>
    <dgm:cxn modelId="{5D15647B-C35A-41CF-9692-54A190F19BFA}" type="presParOf" srcId="{A34BCDBF-85A3-4D27-A925-9FE82AC54FEF}" destId="{8894FD41-095A-4005-A826-17ABAD6AB570}" srcOrd="4" destOrd="0" presId="urn:microsoft.com/office/officeart/2005/8/layout/pList2"/>
    <dgm:cxn modelId="{6CDDD1AF-9DF0-4F21-9E43-7D8DC1F74070}" type="presParOf" srcId="{8894FD41-095A-4005-A826-17ABAD6AB570}" destId="{730C297F-2B3D-4B32-B58A-1389024C787C}" srcOrd="0" destOrd="0" presId="urn:microsoft.com/office/officeart/2005/8/layout/pList2"/>
    <dgm:cxn modelId="{29262F5B-75B8-480C-BDDD-4577193CD7F2}" type="presParOf" srcId="{8894FD41-095A-4005-A826-17ABAD6AB570}" destId="{AE7763D1-3113-4F40-B0CE-2A90D6376BC7}" srcOrd="1" destOrd="0" presId="urn:microsoft.com/office/officeart/2005/8/layout/pList2"/>
    <dgm:cxn modelId="{14E7CB26-A998-4104-A25E-48A84D75E94C}" type="presParOf" srcId="{8894FD41-095A-4005-A826-17ABAD6AB570}" destId="{EA9965EE-780F-4606-A6D3-DCED2BD9F480}" srcOrd="2" destOrd="0" presId="urn:microsoft.com/office/officeart/2005/8/layout/pList2"/>
    <dgm:cxn modelId="{97C43583-F9B5-466F-AE04-050D6A03D54E}" type="presParOf" srcId="{A34BCDBF-85A3-4D27-A925-9FE82AC54FEF}" destId="{E17DB9F4-AE75-44E4-B4E7-757A9670944E}" srcOrd="5" destOrd="0" presId="urn:microsoft.com/office/officeart/2005/8/layout/pList2"/>
    <dgm:cxn modelId="{BECA1331-902B-402E-9AE9-BC7F18C75AFE}" type="presParOf" srcId="{A34BCDBF-85A3-4D27-A925-9FE82AC54FEF}" destId="{9D9F9752-D0CC-4403-A895-C4B105EB9422}" srcOrd="6" destOrd="0" presId="urn:microsoft.com/office/officeart/2005/8/layout/pList2"/>
    <dgm:cxn modelId="{ADA00723-FFAA-4351-91F6-328A8E72A49B}" type="presParOf" srcId="{9D9F9752-D0CC-4403-A895-C4B105EB9422}" destId="{DB56F97B-DADF-48F2-8F2D-90D490381F50}" srcOrd="0" destOrd="0" presId="urn:microsoft.com/office/officeart/2005/8/layout/pList2"/>
    <dgm:cxn modelId="{3EC5817C-630B-4104-81C4-A9EA75BCD85E}" type="presParOf" srcId="{9D9F9752-D0CC-4403-A895-C4B105EB9422}" destId="{B222380D-07BD-43BA-B876-04D7FBD17E48}" srcOrd="1" destOrd="0" presId="urn:microsoft.com/office/officeart/2005/8/layout/pList2"/>
    <dgm:cxn modelId="{171C44FF-9674-40C4-92B2-46860523B094}" type="presParOf" srcId="{9D9F9752-D0CC-4403-A895-C4B105EB9422}" destId="{2D9D870C-E172-4047-84C5-6DBA6147C610}" srcOrd="2" destOrd="0" presId="urn:microsoft.com/office/officeart/2005/8/layout/pList2"/>
    <dgm:cxn modelId="{FB10AF92-F46D-4A94-ACBC-67B39E85DF90}" type="presParOf" srcId="{A34BCDBF-85A3-4D27-A925-9FE82AC54FEF}" destId="{8E6A1E55-AA28-48FC-B39A-E1CF2A57D179}" srcOrd="7" destOrd="0" presId="urn:microsoft.com/office/officeart/2005/8/layout/pList2"/>
    <dgm:cxn modelId="{24CADE8A-A2D9-426F-BFE1-6BBE24D193AB}" type="presParOf" srcId="{A34BCDBF-85A3-4D27-A925-9FE82AC54FEF}" destId="{BECF678C-5FF6-4910-BC92-989619D3FE8A}" srcOrd="8" destOrd="0" presId="urn:microsoft.com/office/officeart/2005/8/layout/pList2"/>
    <dgm:cxn modelId="{74387ED4-3E97-491A-9A71-54D133FEA09B}" type="presParOf" srcId="{BECF678C-5FF6-4910-BC92-989619D3FE8A}" destId="{CA9E2C2D-0A54-496A-B7A6-31F1C7706046}" srcOrd="0" destOrd="0" presId="urn:microsoft.com/office/officeart/2005/8/layout/pList2"/>
    <dgm:cxn modelId="{3163A3CF-A65B-4D86-8C91-171A5F9648D7}" type="presParOf" srcId="{BECF678C-5FF6-4910-BC92-989619D3FE8A}" destId="{EDB78BE5-747A-43EF-B212-A99B5B790E25}" srcOrd="1" destOrd="0" presId="urn:microsoft.com/office/officeart/2005/8/layout/pList2"/>
    <dgm:cxn modelId="{0A199165-AB51-4614-B229-367CC4BB2239}" type="presParOf" srcId="{BECF678C-5FF6-4910-BC92-989619D3FE8A}" destId="{6DC6D491-BCC7-4324-99DF-BBE5527C6155}" srcOrd="2" destOrd="0" presId="urn:microsoft.com/office/officeart/2005/8/layout/p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39A1F58-5171-4D8E-93C1-033308A02DAA}" type="doc">
      <dgm:prSet loTypeId="urn:microsoft.com/office/officeart/2005/8/layout/list1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92A01C54-6B5A-4C5A-BC84-D9458E49B02F}">
      <dgm:prSet phldrT="[Текст]" custT="1"/>
      <dgm:spPr/>
      <dgm:t>
        <a:bodyPr/>
        <a:lstStyle/>
        <a:p>
          <a:r>
            <a:rPr lang="ru-RU" sz="2400" dirty="0">
              <a:latin typeface="Times New Roman" pitchFamily="18" charset="0"/>
              <a:cs typeface="Times New Roman" pitchFamily="18" charset="0"/>
            </a:rPr>
            <a:t>Остро заточенные ножницы</a:t>
          </a:r>
        </a:p>
      </dgm:t>
    </dgm:pt>
    <dgm:pt modelId="{3B3797C5-B233-4444-80CD-E16239D877D8}" type="parTrans" cxnId="{686EAFDF-9BB4-4DD6-B76A-3C7960ADB2DF}">
      <dgm:prSet/>
      <dgm:spPr/>
      <dgm:t>
        <a:bodyPr/>
        <a:lstStyle/>
        <a:p>
          <a:endParaRPr lang="ru-RU"/>
        </a:p>
      </dgm:t>
    </dgm:pt>
    <dgm:pt modelId="{BBC71485-B3B0-4C72-93DE-10E7A00D5439}" type="sibTrans" cxnId="{686EAFDF-9BB4-4DD6-B76A-3C7960ADB2DF}">
      <dgm:prSet/>
      <dgm:spPr/>
      <dgm:t>
        <a:bodyPr/>
        <a:lstStyle/>
        <a:p>
          <a:endParaRPr lang="ru-RU"/>
        </a:p>
      </dgm:t>
    </dgm:pt>
    <dgm:pt modelId="{02A676F3-2B37-4288-AD59-A4B39DE5C30A}">
      <dgm:prSet phldrT="[Текст]" custT="1"/>
      <dgm:spPr/>
      <dgm:t>
        <a:bodyPr/>
        <a:lstStyle/>
        <a:p>
          <a:r>
            <a:rPr lang="ru-RU" sz="2400" dirty="0">
              <a:latin typeface="Times New Roman" pitchFamily="18" charset="0"/>
              <a:cs typeface="Times New Roman" pitchFamily="18" charset="0"/>
            </a:rPr>
            <a:t>Мыло, мел, </a:t>
          </a:r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карандаш, маркер для ткани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3B064BAD-70B6-4B8D-8167-70B82466D186}" type="parTrans" cxnId="{38778E1E-56D1-47CA-823D-C8872AD2298F}">
      <dgm:prSet/>
      <dgm:spPr/>
      <dgm:t>
        <a:bodyPr/>
        <a:lstStyle/>
        <a:p>
          <a:endParaRPr lang="ru-RU"/>
        </a:p>
      </dgm:t>
    </dgm:pt>
    <dgm:pt modelId="{54570159-0557-42C1-919F-FDD8155F12FF}" type="sibTrans" cxnId="{38778E1E-56D1-47CA-823D-C8872AD2298F}">
      <dgm:prSet/>
      <dgm:spPr/>
      <dgm:t>
        <a:bodyPr/>
        <a:lstStyle/>
        <a:p>
          <a:endParaRPr lang="ru-RU"/>
        </a:p>
      </dgm:t>
    </dgm:pt>
    <dgm:pt modelId="{355A3309-3938-4F90-A22B-D07B1E57B413}">
      <dgm:prSet phldrT="[Текст]" custT="1"/>
      <dgm:spPr/>
      <dgm:t>
        <a:bodyPr/>
        <a:lstStyle/>
        <a:p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Выкройка 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B3923D93-E635-488A-9ED1-132F7F2450BC}" type="parTrans" cxnId="{86566D04-4A79-4B8E-9634-3452E9C6F42C}">
      <dgm:prSet/>
      <dgm:spPr/>
      <dgm:t>
        <a:bodyPr/>
        <a:lstStyle/>
        <a:p>
          <a:endParaRPr lang="ru-RU"/>
        </a:p>
      </dgm:t>
    </dgm:pt>
    <dgm:pt modelId="{37A9F8F9-E459-493A-934E-3E6EBDC0C392}" type="sibTrans" cxnId="{86566D04-4A79-4B8E-9634-3452E9C6F42C}">
      <dgm:prSet/>
      <dgm:spPr/>
      <dgm:t>
        <a:bodyPr/>
        <a:lstStyle/>
        <a:p>
          <a:endParaRPr lang="ru-RU"/>
        </a:p>
      </dgm:t>
    </dgm:pt>
    <dgm:pt modelId="{E331BC4D-981F-4919-8963-32E03246F0AB}">
      <dgm:prSet custT="1"/>
      <dgm:spPr/>
      <dgm:t>
        <a:bodyPr/>
        <a:lstStyle/>
        <a:p>
          <a:r>
            <a:rPr lang="ru-RU" sz="2400" dirty="0">
              <a:latin typeface="Times New Roman" pitchFamily="18" charset="0"/>
              <a:cs typeface="Times New Roman" pitchFamily="18" charset="0"/>
            </a:rPr>
            <a:t>Булавки</a:t>
          </a:r>
        </a:p>
      </dgm:t>
    </dgm:pt>
    <dgm:pt modelId="{D8EB54D5-CCB6-44F1-BFDD-7AA2DBD064C2}" type="parTrans" cxnId="{C1CB901B-3FAB-43BF-9C72-FCFEC6AAF824}">
      <dgm:prSet/>
      <dgm:spPr/>
      <dgm:t>
        <a:bodyPr/>
        <a:lstStyle/>
        <a:p>
          <a:endParaRPr lang="ru-RU"/>
        </a:p>
      </dgm:t>
    </dgm:pt>
    <dgm:pt modelId="{D55D50B4-4CF7-4559-8A64-FBB062628032}" type="sibTrans" cxnId="{C1CB901B-3FAB-43BF-9C72-FCFEC6AAF824}">
      <dgm:prSet/>
      <dgm:spPr/>
      <dgm:t>
        <a:bodyPr/>
        <a:lstStyle/>
        <a:p>
          <a:endParaRPr lang="ru-RU"/>
        </a:p>
      </dgm:t>
    </dgm:pt>
    <dgm:pt modelId="{131F6C09-E8F3-42E5-AAC2-2B39ECCBE8F6}">
      <dgm:prSet custT="1"/>
      <dgm:spPr/>
      <dgm:t>
        <a:bodyPr/>
        <a:lstStyle/>
        <a:p>
          <a:r>
            <a:rPr lang="ru-RU" sz="2400" dirty="0">
              <a:latin typeface="Times New Roman" pitchFamily="18" charset="0"/>
              <a:cs typeface="Times New Roman" pitchFamily="18" charset="0"/>
            </a:rPr>
            <a:t>Линейка, сантиметровая лента</a:t>
          </a:r>
        </a:p>
      </dgm:t>
    </dgm:pt>
    <dgm:pt modelId="{FCD4AA5C-9286-46AA-B6EB-B350074F7000}" type="parTrans" cxnId="{A4B5C9DD-69B6-4AB0-9DE3-16AC7338F084}">
      <dgm:prSet/>
      <dgm:spPr/>
      <dgm:t>
        <a:bodyPr/>
        <a:lstStyle/>
        <a:p>
          <a:endParaRPr lang="ru-RU"/>
        </a:p>
      </dgm:t>
    </dgm:pt>
    <dgm:pt modelId="{9B703A15-90C2-4F2E-A90D-A34877B6B2A9}" type="sibTrans" cxnId="{A4B5C9DD-69B6-4AB0-9DE3-16AC7338F084}">
      <dgm:prSet/>
      <dgm:spPr/>
      <dgm:t>
        <a:bodyPr/>
        <a:lstStyle/>
        <a:p>
          <a:endParaRPr lang="ru-RU"/>
        </a:p>
      </dgm:t>
    </dgm:pt>
    <dgm:pt modelId="{1E78722D-00C9-4148-841A-E39DB3DC925F}">
      <dgm:prSet custT="1"/>
      <dgm:spPr/>
      <dgm:t>
        <a:bodyPr/>
        <a:lstStyle/>
        <a:p>
          <a:r>
            <a:rPr lang="ru-RU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Иглы для ручных работ</a:t>
          </a:r>
        </a:p>
      </dgm:t>
    </dgm:pt>
    <dgm:pt modelId="{51546D36-DF1C-4009-91FE-1B13AF8BA072}" type="parTrans" cxnId="{FC208F43-9F7C-4461-A49D-6994D16D89E7}">
      <dgm:prSet/>
      <dgm:spPr/>
      <dgm:t>
        <a:bodyPr/>
        <a:lstStyle/>
        <a:p>
          <a:endParaRPr lang="ru-RU"/>
        </a:p>
      </dgm:t>
    </dgm:pt>
    <dgm:pt modelId="{C97E727E-0E38-4022-A9A7-CEF3316AB9E5}" type="sibTrans" cxnId="{FC208F43-9F7C-4461-A49D-6994D16D89E7}">
      <dgm:prSet/>
      <dgm:spPr/>
      <dgm:t>
        <a:bodyPr/>
        <a:lstStyle/>
        <a:p>
          <a:endParaRPr lang="ru-RU"/>
        </a:p>
      </dgm:t>
    </dgm:pt>
    <dgm:pt modelId="{D75CFB45-BD6C-43FC-883C-ADD3A4FB0ABB}">
      <dgm:prSet custT="1"/>
      <dgm:spPr/>
      <dgm:t>
        <a:bodyPr/>
        <a:lstStyle/>
        <a:p>
          <a:r>
            <a:rPr lang="ru-RU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Швейная машина</a:t>
          </a:r>
        </a:p>
      </dgm:t>
    </dgm:pt>
    <dgm:pt modelId="{0C6AC8CA-AE6C-4DCD-A587-43B516140458}" type="parTrans" cxnId="{3DB82FBD-BA2D-4D09-9906-41DED8C37DB3}">
      <dgm:prSet/>
      <dgm:spPr/>
      <dgm:t>
        <a:bodyPr/>
        <a:lstStyle/>
        <a:p>
          <a:endParaRPr lang="ru-RU"/>
        </a:p>
      </dgm:t>
    </dgm:pt>
    <dgm:pt modelId="{3EAAF2C1-24AD-4C50-BA1F-895453A08BE8}" type="sibTrans" cxnId="{3DB82FBD-BA2D-4D09-9906-41DED8C37DB3}">
      <dgm:prSet/>
      <dgm:spPr/>
      <dgm:t>
        <a:bodyPr/>
        <a:lstStyle/>
        <a:p>
          <a:endParaRPr lang="ru-RU"/>
        </a:p>
      </dgm:t>
    </dgm:pt>
    <dgm:pt modelId="{44572949-FCF6-434E-9C8D-D1EF01EA3D84}" type="pres">
      <dgm:prSet presAssocID="{939A1F58-5171-4D8E-93C1-033308A02DAA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2B572CF-50C5-40B2-B3D2-35A6459F7E56}" type="pres">
      <dgm:prSet presAssocID="{92A01C54-6B5A-4C5A-BC84-D9458E49B02F}" presName="parentLin" presStyleCnt="0"/>
      <dgm:spPr/>
    </dgm:pt>
    <dgm:pt modelId="{8D79B32B-3F1B-4D2D-97AD-F882E87A389F}" type="pres">
      <dgm:prSet presAssocID="{92A01C54-6B5A-4C5A-BC84-D9458E49B02F}" presName="parentLeftMargin" presStyleLbl="node1" presStyleIdx="0" presStyleCnt="7"/>
      <dgm:spPr/>
      <dgm:t>
        <a:bodyPr/>
        <a:lstStyle/>
        <a:p>
          <a:endParaRPr lang="ru-RU"/>
        </a:p>
      </dgm:t>
    </dgm:pt>
    <dgm:pt modelId="{684F4E5C-C4D2-4C89-AC50-37B3544063E6}" type="pres">
      <dgm:prSet presAssocID="{92A01C54-6B5A-4C5A-BC84-D9458E49B02F}" presName="parentText" presStyleLbl="node1" presStyleIdx="0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1C2C43F-9949-4250-A110-37072137378B}" type="pres">
      <dgm:prSet presAssocID="{92A01C54-6B5A-4C5A-BC84-D9458E49B02F}" presName="negativeSpace" presStyleCnt="0"/>
      <dgm:spPr/>
    </dgm:pt>
    <dgm:pt modelId="{394A68C7-EE9B-4EC9-8647-2B4612DA4E0C}" type="pres">
      <dgm:prSet presAssocID="{92A01C54-6B5A-4C5A-BC84-D9458E49B02F}" presName="childText" presStyleLbl="conFgAcc1" presStyleIdx="0" presStyleCnt="7" custLinFactY="-26476" custLinFactNeighborY="-100000">
        <dgm:presLayoutVars>
          <dgm:bulletEnabled val="1"/>
        </dgm:presLayoutVars>
      </dgm:prSet>
      <dgm:spPr/>
    </dgm:pt>
    <dgm:pt modelId="{48B822D9-886B-47C8-8AF7-F2EB2661070D}" type="pres">
      <dgm:prSet presAssocID="{BBC71485-B3B0-4C72-93DE-10E7A00D5439}" presName="spaceBetweenRectangles" presStyleCnt="0"/>
      <dgm:spPr/>
    </dgm:pt>
    <dgm:pt modelId="{5D1FC82E-AB8D-44B7-96F3-6DF5537FBB1C}" type="pres">
      <dgm:prSet presAssocID="{02A676F3-2B37-4288-AD59-A4B39DE5C30A}" presName="parentLin" presStyleCnt="0"/>
      <dgm:spPr/>
    </dgm:pt>
    <dgm:pt modelId="{5DB41D4E-432B-4E7A-92F3-19983F39E03B}" type="pres">
      <dgm:prSet presAssocID="{02A676F3-2B37-4288-AD59-A4B39DE5C30A}" presName="parentLeftMargin" presStyleLbl="node1" presStyleIdx="0" presStyleCnt="7"/>
      <dgm:spPr/>
      <dgm:t>
        <a:bodyPr/>
        <a:lstStyle/>
        <a:p>
          <a:endParaRPr lang="ru-RU"/>
        </a:p>
      </dgm:t>
    </dgm:pt>
    <dgm:pt modelId="{D663605A-38D2-448C-AD26-3464B52618CB}" type="pres">
      <dgm:prSet presAssocID="{02A676F3-2B37-4288-AD59-A4B39DE5C30A}" presName="parentText" presStyleLbl="node1" presStyleIdx="1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4069BE-753A-47A2-BCF9-8B859D32BED6}" type="pres">
      <dgm:prSet presAssocID="{02A676F3-2B37-4288-AD59-A4B39DE5C30A}" presName="negativeSpace" presStyleCnt="0"/>
      <dgm:spPr/>
    </dgm:pt>
    <dgm:pt modelId="{504B5E33-E44D-40DF-8149-D0A736378B46}" type="pres">
      <dgm:prSet presAssocID="{02A676F3-2B37-4288-AD59-A4B39DE5C30A}" presName="childText" presStyleLbl="conFgAcc1" presStyleIdx="1" presStyleCnt="7" custLinFactY="-24638" custLinFactNeighborY="-100000">
        <dgm:presLayoutVars>
          <dgm:bulletEnabled val="1"/>
        </dgm:presLayoutVars>
      </dgm:prSet>
      <dgm:spPr/>
    </dgm:pt>
    <dgm:pt modelId="{9DAD7D28-ACF7-49C5-A930-BB4F3693AF4E}" type="pres">
      <dgm:prSet presAssocID="{54570159-0557-42C1-919F-FDD8155F12FF}" presName="spaceBetweenRectangles" presStyleCnt="0"/>
      <dgm:spPr/>
    </dgm:pt>
    <dgm:pt modelId="{A8B04271-2ABF-4CFC-9D2D-75E2BE2590D4}" type="pres">
      <dgm:prSet presAssocID="{355A3309-3938-4F90-A22B-D07B1E57B413}" presName="parentLin" presStyleCnt="0"/>
      <dgm:spPr/>
    </dgm:pt>
    <dgm:pt modelId="{4C5321B2-90AE-4D55-A7DC-E4AB94411576}" type="pres">
      <dgm:prSet presAssocID="{355A3309-3938-4F90-A22B-D07B1E57B413}" presName="parentLeftMargin" presStyleLbl="node1" presStyleIdx="1" presStyleCnt="7"/>
      <dgm:spPr/>
      <dgm:t>
        <a:bodyPr/>
        <a:lstStyle/>
        <a:p>
          <a:endParaRPr lang="ru-RU"/>
        </a:p>
      </dgm:t>
    </dgm:pt>
    <dgm:pt modelId="{BD2A75C4-F071-46B5-B5AE-9A27054D5737}" type="pres">
      <dgm:prSet presAssocID="{355A3309-3938-4F90-A22B-D07B1E57B413}" presName="parentText" presStyleLbl="node1" presStyleIdx="2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999775-98C5-404E-B0D9-57D5EAB3AC5A}" type="pres">
      <dgm:prSet presAssocID="{355A3309-3938-4F90-A22B-D07B1E57B413}" presName="negativeSpace" presStyleCnt="0"/>
      <dgm:spPr/>
    </dgm:pt>
    <dgm:pt modelId="{5658F380-2D5D-4B74-A0D2-B6393DB7BAFA}" type="pres">
      <dgm:prSet presAssocID="{355A3309-3938-4F90-A22B-D07B1E57B413}" presName="childText" presStyleLbl="conFgAcc1" presStyleIdx="2" presStyleCnt="7" custLinFactY="-22799" custLinFactNeighborY="-100000">
        <dgm:presLayoutVars>
          <dgm:bulletEnabled val="1"/>
        </dgm:presLayoutVars>
      </dgm:prSet>
      <dgm:spPr/>
    </dgm:pt>
    <dgm:pt modelId="{9D1CC442-F298-47DA-A1F3-9F6EC62F5A0C}" type="pres">
      <dgm:prSet presAssocID="{37A9F8F9-E459-493A-934E-3E6EBDC0C392}" presName="spaceBetweenRectangles" presStyleCnt="0"/>
      <dgm:spPr/>
    </dgm:pt>
    <dgm:pt modelId="{E1A10234-82D3-4F2A-AE22-81BF30C022B8}" type="pres">
      <dgm:prSet presAssocID="{E331BC4D-981F-4919-8963-32E03246F0AB}" presName="parentLin" presStyleCnt="0"/>
      <dgm:spPr/>
    </dgm:pt>
    <dgm:pt modelId="{5B0D02BF-3467-485A-BBE1-155D289C1C6A}" type="pres">
      <dgm:prSet presAssocID="{E331BC4D-981F-4919-8963-32E03246F0AB}" presName="parentLeftMargin" presStyleLbl="node1" presStyleIdx="2" presStyleCnt="7"/>
      <dgm:spPr/>
      <dgm:t>
        <a:bodyPr/>
        <a:lstStyle/>
        <a:p>
          <a:endParaRPr lang="ru-RU"/>
        </a:p>
      </dgm:t>
    </dgm:pt>
    <dgm:pt modelId="{6068FCF9-AD4A-43C2-B6AD-D94C78AA29A9}" type="pres">
      <dgm:prSet presAssocID="{E331BC4D-981F-4919-8963-32E03246F0AB}" presName="parentText" presStyleLbl="node1" presStyleIdx="3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E7802B-5E75-4AD9-BADF-92E2064C2EDA}" type="pres">
      <dgm:prSet presAssocID="{E331BC4D-981F-4919-8963-32E03246F0AB}" presName="negativeSpace" presStyleCnt="0"/>
      <dgm:spPr/>
    </dgm:pt>
    <dgm:pt modelId="{DA1194C3-28D5-4C6A-8CA7-7131320C4DE8}" type="pres">
      <dgm:prSet presAssocID="{E331BC4D-981F-4919-8963-32E03246F0AB}" presName="childText" presStyleLbl="conFgAcc1" presStyleIdx="3" presStyleCnt="7" custLinFactY="-20961" custLinFactNeighborX="1610" custLinFactNeighborY="-100000">
        <dgm:presLayoutVars>
          <dgm:bulletEnabled val="1"/>
        </dgm:presLayoutVars>
      </dgm:prSet>
      <dgm:spPr/>
    </dgm:pt>
    <dgm:pt modelId="{CDF47F6F-998D-49FB-8D27-5420450496B2}" type="pres">
      <dgm:prSet presAssocID="{D55D50B4-4CF7-4559-8A64-FBB062628032}" presName="spaceBetweenRectangles" presStyleCnt="0"/>
      <dgm:spPr/>
    </dgm:pt>
    <dgm:pt modelId="{A1BBB598-6414-47A0-9778-B7BD89BE90BD}" type="pres">
      <dgm:prSet presAssocID="{131F6C09-E8F3-42E5-AAC2-2B39ECCBE8F6}" presName="parentLin" presStyleCnt="0"/>
      <dgm:spPr/>
    </dgm:pt>
    <dgm:pt modelId="{B9B28690-F110-495F-BDA2-ED3A3A53D4B0}" type="pres">
      <dgm:prSet presAssocID="{131F6C09-E8F3-42E5-AAC2-2B39ECCBE8F6}" presName="parentLeftMargin" presStyleLbl="node1" presStyleIdx="3" presStyleCnt="7"/>
      <dgm:spPr/>
      <dgm:t>
        <a:bodyPr/>
        <a:lstStyle/>
        <a:p>
          <a:endParaRPr lang="ru-RU"/>
        </a:p>
      </dgm:t>
    </dgm:pt>
    <dgm:pt modelId="{91BDB61A-82A8-405E-AF03-DB201B875BE7}" type="pres">
      <dgm:prSet presAssocID="{131F6C09-E8F3-42E5-AAC2-2B39ECCBE8F6}" presName="parentText" presStyleLbl="node1" presStyleIdx="4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0962E9E-785B-4763-B5E3-7F2DD3EB3688}" type="pres">
      <dgm:prSet presAssocID="{131F6C09-E8F3-42E5-AAC2-2B39ECCBE8F6}" presName="negativeSpace" presStyleCnt="0"/>
      <dgm:spPr/>
    </dgm:pt>
    <dgm:pt modelId="{EE3C40BC-22C8-4D72-B6A1-03E9CCE93CC7}" type="pres">
      <dgm:prSet presAssocID="{131F6C09-E8F3-42E5-AAC2-2B39ECCBE8F6}" presName="childText" presStyleLbl="conFgAcc1" presStyleIdx="4" presStyleCnt="7" custLinFactNeighborY="-91409">
        <dgm:presLayoutVars>
          <dgm:bulletEnabled val="1"/>
        </dgm:presLayoutVars>
      </dgm:prSet>
      <dgm:spPr/>
    </dgm:pt>
    <dgm:pt modelId="{FD57FC67-E66A-4210-BBC7-8830B7278B8E}" type="pres">
      <dgm:prSet presAssocID="{9B703A15-90C2-4F2E-A90D-A34877B6B2A9}" presName="spaceBetweenRectangles" presStyleCnt="0"/>
      <dgm:spPr/>
    </dgm:pt>
    <dgm:pt modelId="{7786139C-E255-40A2-AB67-E40EAF0A8794}" type="pres">
      <dgm:prSet presAssocID="{1E78722D-00C9-4148-841A-E39DB3DC925F}" presName="parentLin" presStyleCnt="0"/>
      <dgm:spPr/>
    </dgm:pt>
    <dgm:pt modelId="{FA9F6181-65B4-4AFE-B928-BF2215CEED2C}" type="pres">
      <dgm:prSet presAssocID="{1E78722D-00C9-4148-841A-E39DB3DC925F}" presName="parentLeftMargin" presStyleLbl="node1" presStyleIdx="4" presStyleCnt="7"/>
      <dgm:spPr/>
      <dgm:t>
        <a:bodyPr/>
        <a:lstStyle/>
        <a:p>
          <a:endParaRPr lang="ru-RU"/>
        </a:p>
      </dgm:t>
    </dgm:pt>
    <dgm:pt modelId="{31898A8D-0D06-4162-B3F3-2C68F666F98F}" type="pres">
      <dgm:prSet presAssocID="{1E78722D-00C9-4148-841A-E39DB3DC925F}" presName="parentText" presStyleLbl="node1" presStyleIdx="5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42E748-9188-4286-B5D8-F76E2F817C7B}" type="pres">
      <dgm:prSet presAssocID="{1E78722D-00C9-4148-841A-E39DB3DC925F}" presName="negativeSpace" presStyleCnt="0"/>
      <dgm:spPr/>
    </dgm:pt>
    <dgm:pt modelId="{F9D26C3D-1258-4B2F-8A33-8FEF35A009D7}" type="pres">
      <dgm:prSet presAssocID="{1E78722D-00C9-4148-841A-E39DB3DC925F}" presName="childText" presStyleLbl="conFgAcc1" presStyleIdx="5" presStyleCnt="7">
        <dgm:presLayoutVars>
          <dgm:bulletEnabled val="1"/>
        </dgm:presLayoutVars>
      </dgm:prSet>
      <dgm:spPr/>
    </dgm:pt>
    <dgm:pt modelId="{C9A5757C-99C2-4902-B71C-BEE9F9D42D40}" type="pres">
      <dgm:prSet presAssocID="{C97E727E-0E38-4022-A9A7-CEF3316AB9E5}" presName="spaceBetweenRectangles" presStyleCnt="0"/>
      <dgm:spPr/>
    </dgm:pt>
    <dgm:pt modelId="{3EF76597-D0FE-4EC0-9334-6EB06589525D}" type="pres">
      <dgm:prSet presAssocID="{D75CFB45-BD6C-43FC-883C-ADD3A4FB0ABB}" presName="parentLin" presStyleCnt="0"/>
      <dgm:spPr/>
    </dgm:pt>
    <dgm:pt modelId="{87E5A176-DC15-465C-81A4-EA6C7D19E7E0}" type="pres">
      <dgm:prSet presAssocID="{D75CFB45-BD6C-43FC-883C-ADD3A4FB0ABB}" presName="parentLeftMargin" presStyleLbl="node1" presStyleIdx="5" presStyleCnt="7"/>
      <dgm:spPr/>
      <dgm:t>
        <a:bodyPr/>
        <a:lstStyle/>
        <a:p>
          <a:endParaRPr lang="ru-RU"/>
        </a:p>
      </dgm:t>
    </dgm:pt>
    <dgm:pt modelId="{22881BBF-E4C9-4232-A46E-01EAC8820C58}" type="pres">
      <dgm:prSet presAssocID="{D75CFB45-BD6C-43FC-883C-ADD3A4FB0ABB}" presName="parentText" presStyleLbl="node1" presStyleIdx="6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4FBA3E8-3298-4AE1-9B4C-F3201041ADF3}" type="pres">
      <dgm:prSet presAssocID="{D75CFB45-BD6C-43FC-883C-ADD3A4FB0ABB}" presName="negativeSpace" presStyleCnt="0"/>
      <dgm:spPr/>
    </dgm:pt>
    <dgm:pt modelId="{9B86D594-3876-461A-969A-9802A63E8A86}" type="pres">
      <dgm:prSet presAssocID="{D75CFB45-BD6C-43FC-883C-ADD3A4FB0ABB}" presName="childText" presStyleLbl="conFgAcc1" presStyleIdx="6" presStyleCnt="7">
        <dgm:presLayoutVars>
          <dgm:bulletEnabled val="1"/>
        </dgm:presLayoutVars>
      </dgm:prSet>
      <dgm:spPr/>
    </dgm:pt>
  </dgm:ptLst>
  <dgm:cxnLst>
    <dgm:cxn modelId="{290378C1-D035-4675-9143-479D18249D95}" type="presOf" srcId="{D75CFB45-BD6C-43FC-883C-ADD3A4FB0ABB}" destId="{87E5A176-DC15-465C-81A4-EA6C7D19E7E0}" srcOrd="0" destOrd="0" presId="urn:microsoft.com/office/officeart/2005/8/layout/list1"/>
    <dgm:cxn modelId="{F9B9084D-B169-4E31-97CB-73FEB7D50716}" type="presOf" srcId="{939A1F58-5171-4D8E-93C1-033308A02DAA}" destId="{44572949-FCF6-434E-9C8D-D1EF01EA3D84}" srcOrd="0" destOrd="0" presId="urn:microsoft.com/office/officeart/2005/8/layout/list1"/>
    <dgm:cxn modelId="{86566D04-4A79-4B8E-9634-3452E9C6F42C}" srcId="{939A1F58-5171-4D8E-93C1-033308A02DAA}" destId="{355A3309-3938-4F90-A22B-D07B1E57B413}" srcOrd="2" destOrd="0" parTransId="{B3923D93-E635-488A-9ED1-132F7F2450BC}" sibTransId="{37A9F8F9-E459-493A-934E-3E6EBDC0C392}"/>
    <dgm:cxn modelId="{38778E1E-56D1-47CA-823D-C8872AD2298F}" srcId="{939A1F58-5171-4D8E-93C1-033308A02DAA}" destId="{02A676F3-2B37-4288-AD59-A4B39DE5C30A}" srcOrd="1" destOrd="0" parTransId="{3B064BAD-70B6-4B8D-8167-70B82466D186}" sibTransId="{54570159-0557-42C1-919F-FDD8155F12FF}"/>
    <dgm:cxn modelId="{8ADE8F6C-F181-4FD3-8F5B-7E3B1CEDC2C7}" type="presOf" srcId="{E331BC4D-981F-4919-8963-32E03246F0AB}" destId="{6068FCF9-AD4A-43C2-B6AD-D94C78AA29A9}" srcOrd="1" destOrd="0" presId="urn:microsoft.com/office/officeart/2005/8/layout/list1"/>
    <dgm:cxn modelId="{BBA4CA5B-80FB-4532-9FBB-E256B54E244C}" type="presOf" srcId="{355A3309-3938-4F90-A22B-D07B1E57B413}" destId="{4C5321B2-90AE-4D55-A7DC-E4AB94411576}" srcOrd="0" destOrd="0" presId="urn:microsoft.com/office/officeart/2005/8/layout/list1"/>
    <dgm:cxn modelId="{FA4097D7-B8F8-4636-8370-EF64CD20CBA3}" type="presOf" srcId="{02A676F3-2B37-4288-AD59-A4B39DE5C30A}" destId="{5DB41D4E-432B-4E7A-92F3-19983F39E03B}" srcOrd="0" destOrd="0" presId="urn:microsoft.com/office/officeart/2005/8/layout/list1"/>
    <dgm:cxn modelId="{020BE8CA-EE83-468D-9578-6CBCA6EA47DA}" type="presOf" srcId="{131F6C09-E8F3-42E5-AAC2-2B39ECCBE8F6}" destId="{B9B28690-F110-495F-BDA2-ED3A3A53D4B0}" srcOrd="0" destOrd="0" presId="urn:microsoft.com/office/officeart/2005/8/layout/list1"/>
    <dgm:cxn modelId="{A4B5C9DD-69B6-4AB0-9DE3-16AC7338F084}" srcId="{939A1F58-5171-4D8E-93C1-033308A02DAA}" destId="{131F6C09-E8F3-42E5-AAC2-2B39ECCBE8F6}" srcOrd="4" destOrd="0" parTransId="{FCD4AA5C-9286-46AA-B6EB-B350074F7000}" sibTransId="{9B703A15-90C2-4F2E-A90D-A34877B6B2A9}"/>
    <dgm:cxn modelId="{E8C546F1-F057-455D-A424-7A597789D1D1}" type="presOf" srcId="{02A676F3-2B37-4288-AD59-A4B39DE5C30A}" destId="{D663605A-38D2-448C-AD26-3464B52618CB}" srcOrd="1" destOrd="0" presId="urn:microsoft.com/office/officeart/2005/8/layout/list1"/>
    <dgm:cxn modelId="{686EAFDF-9BB4-4DD6-B76A-3C7960ADB2DF}" srcId="{939A1F58-5171-4D8E-93C1-033308A02DAA}" destId="{92A01C54-6B5A-4C5A-BC84-D9458E49B02F}" srcOrd="0" destOrd="0" parTransId="{3B3797C5-B233-4444-80CD-E16239D877D8}" sibTransId="{BBC71485-B3B0-4C72-93DE-10E7A00D5439}"/>
    <dgm:cxn modelId="{3DB82FBD-BA2D-4D09-9906-41DED8C37DB3}" srcId="{939A1F58-5171-4D8E-93C1-033308A02DAA}" destId="{D75CFB45-BD6C-43FC-883C-ADD3A4FB0ABB}" srcOrd="6" destOrd="0" parTransId="{0C6AC8CA-AE6C-4DCD-A587-43B516140458}" sibTransId="{3EAAF2C1-24AD-4C50-BA1F-895453A08BE8}"/>
    <dgm:cxn modelId="{97E81B11-9ECA-4CBF-9D67-3761F95CB07D}" type="presOf" srcId="{92A01C54-6B5A-4C5A-BC84-D9458E49B02F}" destId="{684F4E5C-C4D2-4C89-AC50-37B3544063E6}" srcOrd="1" destOrd="0" presId="urn:microsoft.com/office/officeart/2005/8/layout/list1"/>
    <dgm:cxn modelId="{FC208F43-9F7C-4461-A49D-6994D16D89E7}" srcId="{939A1F58-5171-4D8E-93C1-033308A02DAA}" destId="{1E78722D-00C9-4148-841A-E39DB3DC925F}" srcOrd="5" destOrd="0" parTransId="{51546D36-DF1C-4009-91FE-1B13AF8BA072}" sibTransId="{C97E727E-0E38-4022-A9A7-CEF3316AB9E5}"/>
    <dgm:cxn modelId="{97053C3E-55B3-4B39-88C1-5D34496215A4}" type="presOf" srcId="{131F6C09-E8F3-42E5-AAC2-2B39ECCBE8F6}" destId="{91BDB61A-82A8-405E-AF03-DB201B875BE7}" srcOrd="1" destOrd="0" presId="urn:microsoft.com/office/officeart/2005/8/layout/list1"/>
    <dgm:cxn modelId="{B01E6F6B-7027-489C-A9B4-27F609BDEC75}" type="presOf" srcId="{D75CFB45-BD6C-43FC-883C-ADD3A4FB0ABB}" destId="{22881BBF-E4C9-4232-A46E-01EAC8820C58}" srcOrd="1" destOrd="0" presId="urn:microsoft.com/office/officeart/2005/8/layout/list1"/>
    <dgm:cxn modelId="{C927193C-8054-49CB-BFD6-9B8BAFA1D239}" type="presOf" srcId="{1E78722D-00C9-4148-841A-E39DB3DC925F}" destId="{31898A8D-0D06-4162-B3F3-2C68F666F98F}" srcOrd="1" destOrd="0" presId="urn:microsoft.com/office/officeart/2005/8/layout/list1"/>
    <dgm:cxn modelId="{C1CB901B-3FAB-43BF-9C72-FCFEC6AAF824}" srcId="{939A1F58-5171-4D8E-93C1-033308A02DAA}" destId="{E331BC4D-981F-4919-8963-32E03246F0AB}" srcOrd="3" destOrd="0" parTransId="{D8EB54D5-CCB6-44F1-BFDD-7AA2DBD064C2}" sibTransId="{D55D50B4-4CF7-4559-8A64-FBB062628032}"/>
    <dgm:cxn modelId="{0CE400F2-EA27-45C4-9EEB-4175DA3C831B}" type="presOf" srcId="{355A3309-3938-4F90-A22B-D07B1E57B413}" destId="{BD2A75C4-F071-46B5-B5AE-9A27054D5737}" srcOrd="1" destOrd="0" presId="urn:microsoft.com/office/officeart/2005/8/layout/list1"/>
    <dgm:cxn modelId="{DDC34E3D-B82A-4141-948F-D2B57672E73B}" type="presOf" srcId="{E331BC4D-981F-4919-8963-32E03246F0AB}" destId="{5B0D02BF-3467-485A-BBE1-155D289C1C6A}" srcOrd="0" destOrd="0" presId="urn:microsoft.com/office/officeart/2005/8/layout/list1"/>
    <dgm:cxn modelId="{F9D6E844-1F04-4616-9B5C-D4CCFBE0C4CF}" type="presOf" srcId="{1E78722D-00C9-4148-841A-E39DB3DC925F}" destId="{FA9F6181-65B4-4AFE-B928-BF2215CEED2C}" srcOrd="0" destOrd="0" presId="urn:microsoft.com/office/officeart/2005/8/layout/list1"/>
    <dgm:cxn modelId="{5EDECD2E-7915-4E23-B684-14DF6C989378}" type="presOf" srcId="{92A01C54-6B5A-4C5A-BC84-D9458E49B02F}" destId="{8D79B32B-3F1B-4D2D-97AD-F882E87A389F}" srcOrd="0" destOrd="0" presId="urn:microsoft.com/office/officeart/2005/8/layout/list1"/>
    <dgm:cxn modelId="{5D3CF867-C338-45AB-AC14-BCCF7ECEACC2}" type="presParOf" srcId="{44572949-FCF6-434E-9C8D-D1EF01EA3D84}" destId="{B2B572CF-50C5-40B2-B3D2-35A6459F7E56}" srcOrd="0" destOrd="0" presId="urn:microsoft.com/office/officeart/2005/8/layout/list1"/>
    <dgm:cxn modelId="{75903719-8627-4291-8D1F-DA9A245FEC9A}" type="presParOf" srcId="{B2B572CF-50C5-40B2-B3D2-35A6459F7E56}" destId="{8D79B32B-3F1B-4D2D-97AD-F882E87A389F}" srcOrd="0" destOrd="0" presId="urn:microsoft.com/office/officeart/2005/8/layout/list1"/>
    <dgm:cxn modelId="{EA0CBF64-7377-40DE-9EC3-E9C3940534BB}" type="presParOf" srcId="{B2B572CF-50C5-40B2-B3D2-35A6459F7E56}" destId="{684F4E5C-C4D2-4C89-AC50-37B3544063E6}" srcOrd="1" destOrd="0" presId="urn:microsoft.com/office/officeart/2005/8/layout/list1"/>
    <dgm:cxn modelId="{0F2DBC0D-6658-4FF5-86AE-04EC059A3FDB}" type="presParOf" srcId="{44572949-FCF6-434E-9C8D-D1EF01EA3D84}" destId="{81C2C43F-9949-4250-A110-37072137378B}" srcOrd="1" destOrd="0" presId="urn:microsoft.com/office/officeart/2005/8/layout/list1"/>
    <dgm:cxn modelId="{9C5C81B4-56C8-45A4-89D5-9E56745F8B99}" type="presParOf" srcId="{44572949-FCF6-434E-9C8D-D1EF01EA3D84}" destId="{394A68C7-EE9B-4EC9-8647-2B4612DA4E0C}" srcOrd="2" destOrd="0" presId="urn:microsoft.com/office/officeart/2005/8/layout/list1"/>
    <dgm:cxn modelId="{28C45DF9-A3BE-4F35-834B-6272005B24B7}" type="presParOf" srcId="{44572949-FCF6-434E-9C8D-D1EF01EA3D84}" destId="{48B822D9-886B-47C8-8AF7-F2EB2661070D}" srcOrd="3" destOrd="0" presId="urn:microsoft.com/office/officeart/2005/8/layout/list1"/>
    <dgm:cxn modelId="{E313FB16-3EFD-4DAA-AA2F-CE3D23D6FBE2}" type="presParOf" srcId="{44572949-FCF6-434E-9C8D-D1EF01EA3D84}" destId="{5D1FC82E-AB8D-44B7-96F3-6DF5537FBB1C}" srcOrd="4" destOrd="0" presId="urn:microsoft.com/office/officeart/2005/8/layout/list1"/>
    <dgm:cxn modelId="{CE4840D9-CDFF-4778-BF2C-16F910C3415F}" type="presParOf" srcId="{5D1FC82E-AB8D-44B7-96F3-6DF5537FBB1C}" destId="{5DB41D4E-432B-4E7A-92F3-19983F39E03B}" srcOrd="0" destOrd="0" presId="urn:microsoft.com/office/officeart/2005/8/layout/list1"/>
    <dgm:cxn modelId="{C74CC8AB-4943-4440-881D-1EBF6B929AB8}" type="presParOf" srcId="{5D1FC82E-AB8D-44B7-96F3-6DF5537FBB1C}" destId="{D663605A-38D2-448C-AD26-3464B52618CB}" srcOrd="1" destOrd="0" presId="urn:microsoft.com/office/officeart/2005/8/layout/list1"/>
    <dgm:cxn modelId="{FD2EC959-4D96-453A-BD74-0363DE1FEDD9}" type="presParOf" srcId="{44572949-FCF6-434E-9C8D-D1EF01EA3D84}" destId="{D54069BE-753A-47A2-BCF9-8B859D32BED6}" srcOrd="5" destOrd="0" presId="urn:microsoft.com/office/officeart/2005/8/layout/list1"/>
    <dgm:cxn modelId="{6A37CF86-2B87-4FF7-8807-0A98D13639E2}" type="presParOf" srcId="{44572949-FCF6-434E-9C8D-D1EF01EA3D84}" destId="{504B5E33-E44D-40DF-8149-D0A736378B46}" srcOrd="6" destOrd="0" presId="urn:microsoft.com/office/officeart/2005/8/layout/list1"/>
    <dgm:cxn modelId="{FE060116-B297-4CA0-BBB4-A7C50D3F820B}" type="presParOf" srcId="{44572949-FCF6-434E-9C8D-D1EF01EA3D84}" destId="{9DAD7D28-ACF7-49C5-A930-BB4F3693AF4E}" srcOrd="7" destOrd="0" presId="urn:microsoft.com/office/officeart/2005/8/layout/list1"/>
    <dgm:cxn modelId="{301CC391-A5D6-4BB7-A95F-2EED2E7682A8}" type="presParOf" srcId="{44572949-FCF6-434E-9C8D-D1EF01EA3D84}" destId="{A8B04271-2ABF-4CFC-9D2D-75E2BE2590D4}" srcOrd="8" destOrd="0" presId="urn:microsoft.com/office/officeart/2005/8/layout/list1"/>
    <dgm:cxn modelId="{F3E0B8F6-107D-4217-B05E-0EFD10EDBE5A}" type="presParOf" srcId="{A8B04271-2ABF-4CFC-9D2D-75E2BE2590D4}" destId="{4C5321B2-90AE-4D55-A7DC-E4AB94411576}" srcOrd="0" destOrd="0" presId="urn:microsoft.com/office/officeart/2005/8/layout/list1"/>
    <dgm:cxn modelId="{84A981B8-0BAC-47B0-ACFE-175224C40983}" type="presParOf" srcId="{A8B04271-2ABF-4CFC-9D2D-75E2BE2590D4}" destId="{BD2A75C4-F071-46B5-B5AE-9A27054D5737}" srcOrd="1" destOrd="0" presId="urn:microsoft.com/office/officeart/2005/8/layout/list1"/>
    <dgm:cxn modelId="{919DCAB5-9214-432D-9852-80D73D389AD9}" type="presParOf" srcId="{44572949-FCF6-434E-9C8D-D1EF01EA3D84}" destId="{0E999775-98C5-404E-B0D9-57D5EAB3AC5A}" srcOrd="9" destOrd="0" presId="urn:microsoft.com/office/officeart/2005/8/layout/list1"/>
    <dgm:cxn modelId="{9CAC576F-DE8B-4329-88DE-F7D603595D5E}" type="presParOf" srcId="{44572949-FCF6-434E-9C8D-D1EF01EA3D84}" destId="{5658F380-2D5D-4B74-A0D2-B6393DB7BAFA}" srcOrd="10" destOrd="0" presId="urn:microsoft.com/office/officeart/2005/8/layout/list1"/>
    <dgm:cxn modelId="{62DF566F-2F7D-4915-B139-69917414046C}" type="presParOf" srcId="{44572949-FCF6-434E-9C8D-D1EF01EA3D84}" destId="{9D1CC442-F298-47DA-A1F3-9F6EC62F5A0C}" srcOrd="11" destOrd="0" presId="urn:microsoft.com/office/officeart/2005/8/layout/list1"/>
    <dgm:cxn modelId="{EF6753A1-D61C-4CB1-B70A-7BDBB5F11DF0}" type="presParOf" srcId="{44572949-FCF6-434E-9C8D-D1EF01EA3D84}" destId="{E1A10234-82D3-4F2A-AE22-81BF30C022B8}" srcOrd="12" destOrd="0" presId="urn:microsoft.com/office/officeart/2005/8/layout/list1"/>
    <dgm:cxn modelId="{3C967CD2-FBFD-44CA-8A12-D930295A0D37}" type="presParOf" srcId="{E1A10234-82D3-4F2A-AE22-81BF30C022B8}" destId="{5B0D02BF-3467-485A-BBE1-155D289C1C6A}" srcOrd="0" destOrd="0" presId="urn:microsoft.com/office/officeart/2005/8/layout/list1"/>
    <dgm:cxn modelId="{B38FF76B-746C-47F4-ACCB-85445657F440}" type="presParOf" srcId="{E1A10234-82D3-4F2A-AE22-81BF30C022B8}" destId="{6068FCF9-AD4A-43C2-B6AD-D94C78AA29A9}" srcOrd="1" destOrd="0" presId="urn:microsoft.com/office/officeart/2005/8/layout/list1"/>
    <dgm:cxn modelId="{9F0C2692-CF92-4A0B-96A0-D9099AF642D2}" type="presParOf" srcId="{44572949-FCF6-434E-9C8D-D1EF01EA3D84}" destId="{85E7802B-5E75-4AD9-BADF-92E2064C2EDA}" srcOrd="13" destOrd="0" presId="urn:microsoft.com/office/officeart/2005/8/layout/list1"/>
    <dgm:cxn modelId="{11A40D7D-F3F4-4701-8C31-DEAAAAB15F77}" type="presParOf" srcId="{44572949-FCF6-434E-9C8D-D1EF01EA3D84}" destId="{DA1194C3-28D5-4C6A-8CA7-7131320C4DE8}" srcOrd="14" destOrd="0" presId="urn:microsoft.com/office/officeart/2005/8/layout/list1"/>
    <dgm:cxn modelId="{EA2E6C6A-CD85-4C10-BD9A-1EAE5CC24170}" type="presParOf" srcId="{44572949-FCF6-434E-9C8D-D1EF01EA3D84}" destId="{CDF47F6F-998D-49FB-8D27-5420450496B2}" srcOrd="15" destOrd="0" presId="urn:microsoft.com/office/officeart/2005/8/layout/list1"/>
    <dgm:cxn modelId="{4E4D27FE-13E3-455A-B2CA-7B3BF7937D91}" type="presParOf" srcId="{44572949-FCF6-434E-9C8D-D1EF01EA3D84}" destId="{A1BBB598-6414-47A0-9778-B7BD89BE90BD}" srcOrd="16" destOrd="0" presId="urn:microsoft.com/office/officeart/2005/8/layout/list1"/>
    <dgm:cxn modelId="{936229CF-771A-4FED-83CD-0B0004B006AE}" type="presParOf" srcId="{A1BBB598-6414-47A0-9778-B7BD89BE90BD}" destId="{B9B28690-F110-495F-BDA2-ED3A3A53D4B0}" srcOrd="0" destOrd="0" presId="urn:microsoft.com/office/officeart/2005/8/layout/list1"/>
    <dgm:cxn modelId="{CF6940AF-12AA-4E72-97D8-A59069BE923B}" type="presParOf" srcId="{A1BBB598-6414-47A0-9778-B7BD89BE90BD}" destId="{91BDB61A-82A8-405E-AF03-DB201B875BE7}" srcOrd="1" destOrd="0" presId="urn:microsoft.com/office/officeart/2005/8/layout/list1"/>
    <dgm:cxn modelId="{6F4D1FE5-A1F9-4C60-BFBF-BF6A055EE0E8}" type="presParOf" srcId="{44572949-FCF6-434E-9C8D-D1EF01EA3D84}" destId="{70962E9E-785B-4763-B5E3-7F2DD3EB3688}" srcOrd="17" destOrd="0" presId="urn:microsoft.com/office/officeart/2005/8/layout/list1"/>
    <dgm:cxn modelId="{D6FE3D45-AAB8-496B-9E3F-AD2E189ADC09}" type="presParOf" srcId="{44572949-FCF6-434E-9C8D-D1EF01EA3D84}" destId="{EE3C40BC-22C8-4D72-B6A1-03E9CCE93CC7}" srcOrd="18" destOrd="0" presId="urn:microsoft.com/office/officeart/2005/8/layout/list1"/>
    <dgm:cxn modelId="{E97100C3-3670-410F-AD01-E47F7BCDA707}" type="presParOf" srcId="{44572949-FCF6-434E-9C8D-D1EF01EA3D84}" destId="{FD57FC67-E66A-4210-BBC7-8830B7278B8E}" srcOrd="19" destOrd="0" presId="urn:microsoft.com/office/officeart/2005/8/layout/list1"/>
    <dgm:cxn modelId="{16BC8E7C-8404-4AFD-BBE1-1665F599AB58}" type="presParOf" srcId="{44572949-FCF6-434E-9C8D-D1EF01EA3D84}" destId="{7786139C-E255-40A2-AB67-E40EAF0A8794}" srcOrd="20" destOrd="0" presId="urn:microsoft.com/office/officeart/2005/8/layout/list1"/>
    <dgm:cxn modelId="{37BA0A29-5BC4-4B22-B34D-51D324888968}" type="presParOf" srcId="{7786139C-E255-40A2-AB67-E40EAF0A8794}" destId="{FA9F6181-65B4-4AFE-B928-BF2215CEED2C}" srcOrd="0" destOrd="0" presId="urn:microsoft.com/office/officeart/2005/8/layout/list1"/>
    <dgm:cxn modelId="{885E262C-A052-4608-91B9-2115F6C8A878}" type="presParOf" srcId="{7786139C-E255-40A2-AB67-E40EAF0A8794}" destId="{31898A8D-0D06-4162-B3F3-2C68F666F98F}" srcOrd="1" destOrd="0" presId="urn:microsoft.com/office/officeart/2005/8/layout/list1"/>
    <dgm:cxn modelId="{E0F443B7-6E5A-4DB8-8EE1-D3343668C620}" type="presParOf" srcId="{44572949-FCF6-434E-9C8D-D1EF01EA3D84}" destId="{8742E748-9188-4286-B5D8-F76E2F817C7B}" srcOrd="21" destOrd="0" presId="urn:microsoft.com/office/officeart/2005/8/layout/list1"/>
    <dgm:cxn modelId="{4D722EBD-25AC-4240-AC23-80E4F1163B5E}" type="presParOf" srcId="{44572949-FCF6-434E-9C8D-D1EF01EA3D84}" destId="{F9D26C3D-1258-4B2F-8A33-8FEF35A009D7}" srcOrd="22" destOrd="0" presId="urn:microsoft.com/office/officeart/2005/8/layout/list1"/>
    <dgm:cxn modelId="{7318F0D7-9648-4A9A-A4EE-AB182B74B729}" type="presParOf" srcId="{44572949-FCF6-434E-9C8D-D1EF01EA3D84}" destId="{C9A5757C-99C2-4902-B71C-BEE9F9D42D40}" srcOrd="23" destOrd="0" presId="urn:microsoft.com/office/officeart/2005/8/layout/list1"/>
    <dgm:cxn modelId="{7A9E579B-71D5-4DFA-B829-22ECCBD76762}" type="presParOf" srcId="{44572949-FCF6-434E-9C8D-D1EF01EA3D84}" destId="{3EF76597-D0FE-4EC0-9334-6EB06589525D}" srcOrd="24" destOrd="0" presId="urn:microsoft.com/office/officeart/2005/8/layout/list1"/>
    <dgm:cxn modelId="{3E568556-C0C2-4DF5-BD7C-E20A7D968694}" type="presParOf" srcId="{3EF76597-D0FE-4EC0-9334-6EB06589525D}" destId="{87E5A176-DC15-465C-81A4-EA6C7D19E7E0}" srcOrd="0" destOrd="0" presId="urn:microsoft.com/office/officeart/2005/8/layout/list1"/>
    <dgm:cxn modelId="{F8996774-F58F-4FF9-90D7-5B70A378D92A}" type="presParOf" srcId="{3EF76597-D0FE-4EC0-9334-6EB06589525D}" destId="{22881BBF-E4C9-4232-A46E-01EAC8820C58}" srcOrd="1" destOrd="0" presId="urn:microsoft.com/office/officeart/2005/8/layout/list1"/>
    <dgm:cxn modelId="{0E734EAE-67FF-449D-B764-0C702232BC25}" type="presParOf" srcId="{44572949-FCF6-434E-9C8D-D1EF01EA3D84}" destId="{E4FBA3E8-3298-4AE1-9B4C-F3201041ADF3}" srcOrd="25" destOrd="0" presId="urn:microsoft.com/office/officeart/2005/8/layout/list1"/>
    <dgm:cxn modelId="{1B42F94C-753A-41CD-9A27-49C8FB755D06}" type="presParOf" srcId="{44572949-FCF6-434E-9C8D-D1EF01EA3D84}" destId="{9B86D594-3876-461A-969A-9802A63E8A86}" srcOrd="2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D91EB9B-E80C-4BB5-B2F3-4B13FBA56DF8}" type="doc">
      <dgm:prSet loTypeId="urn:microsoft.com/office/officeart/2009/3/layout/HorizontalOrganizationChart" loCatId="hierarchy" qsTypeId="urn:microsoft.com/office/officeart/2005/8/quickstyle/simple5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662D17E2-12A3-4D34-BDC5-20F671471D52}">
      <dgm:prSet phldrT="[Текст]"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Игрушка-примитив это</a:t>
          </a:r>
          <a:endParaRPr lang="ru-RU" dirty="0"/>
        </a:p>
      </dgm:t>
    </dgm:pt>
    <dgm:pt modelId="{1BD2D3FE-7C51-4E81-9B66-086B6B2D230D}" type="parTrans" cxnId="{FF80BEA5-1DF9-4230-8C6D-B844BD08727C}">
      <dgm:prSet/>
      <dgm:spPr/>
      <dgm:t>
        <a:bodyPr/>
        <a:lstStyle/>
        <a:p>
          <a:endParaRPr lang="ru-RU"/>
        </a:p>
      </dgm:t>
    </dgm:pt>
    <dgm:pt modelId="{23E852F0-35E7-44CF-93A6-2CDEFE9D4A61}" type="sibTrans" cxnId="{FF80BEA5-1DF9-4230-8C6D-B844BD08727C}">
      <dgm:prSet/>
      <dgm:spPr/>
      <dgm:t>
        <a:bodyPr/>
        <a:lstStyle/>
        <a:p>
          <a:endParaRPr lang="ru-RU"/>
        </a:p>
      </dgm:t>
    </dgm:pt>
    <dgm:pt modelId="{FA91D28C-7FDD-4F94-BBE3-7613124F6B18}">
      <dgm:prSet phldrT="[Текст]"/>
      <dgm:spPr/>
      <dgm:t>
        <a:bodyPr/>
        <a:lstStyle/>
        <a:p>
          <a:r>
            <a:rPr lang="ru-RU" b="0" i="0" dirty="0" smtClean="0"/>
            <a:t>сшитые вручную куклы или игрушки по самому простому раскрою ткани.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9396CE4-189E-4D7E-BBDE-1DEAA53D8DC3}" type="parTrans" cxnId="{F296EB7D-C8DC-49F0-A1BA-7FA2536D73C9}">
      <dgm:prSet/>
      <dgm:spPr/>
      <dgm:t>
        <a:bodyPr/>
        <a:lstStyle/>
        <a:p>
          <a:endParaRPr lang="ru-RU"/>
        </a:p>
      </dgm:t>
    </dgm:pt>
    <dgm:pt modelId="{62B7FA01-2B03-489A-B0B0-7FF9B1942882}" type="sibTrans" cxnId="{F296EB7D-C8DC-49F0-A1BA-7FA2536D73C9}">
      <dgm:prSet/>
      <dgm:spPr/>
      <dgm:t>
        <a:bodyPr/>
        <a:lstStyle/>
        <a:p>
          <a:endParaRPr lang="ru-RU"/>
        </a:p>
      </dgm:t>
    </dgm:pt>
    <dgm:pt modelId="{9FA7B645-7FCB-4051-90BF-536352B446F6}">
      <dgm:prSet phldrT="[Текст]"/>
      <dgm:spPr/>
      <dgm:t>
        <a:bodyPr/>
        <a:lstStyle/>
        <a:p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вид кукол, игрушек, потрепанных временем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BF466E6-D34A-4ACD-9AC6-8F4E7E2D8DA9}" type="parTrans" cxnId="{D0A52A29-8531-481C-9730-6C6B6CB9811F}">
      <dgm:prSet/>
      <dgm:spPr/>
      <dgm:t>
        <a:bodyPr/>
        <a:lstStyle/>
        <a:p>
          <a:endParaRPr lang="ru-RU"/>
        </a:p>
      </dgm:t>
    </dgm:pt>
    <dgm:pt modelId="{87250526-9B27-4BE0-BFBC-02CC19D22DEF}" type="sibTrans" cxnId="{D0A52A29-8531-481C-9730-6C6B6CB9811F}">
      <dgm:prSet/>
      <dgm:spPr/>
      <dgm:t>
        <a:bodyPr/>
        <a:lstStyle/>
        <a:p>
          <a:endParaRPr lang="ru-RU"/>
        </a:p>
      </dgm:t>
    </dgm:pt>
    <dgm:pt modelId="{B57DE0D1-FEC6-4317-A279-AAA9C5294C09}">
      <dgm:prSet phldrT="[Текст]"/>
      <dgm:spPr/>
      <dgm:t>
        <a:bodyPr/>
        <a:lstStyle/>
        <a:p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простая на вид, сделанная вручную игрушка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BBBAB8-3EC3-44F9-92F2-F014060063A1}" type="parTrans" cxnId="{298188C6-D5F4-4567-A667-66787F40AC84}">
      <dgm:prSet/>
      <dgm:spPr/>
      <dgm:t>
        <a:bodyPr/>
        <a:lstStyle/>
        <a:p>
          <a:endParaRPr lang="ru-RU"/>
        </a:p>
      </dgm:t>
    </dgm:pt>
    <dgm:pt modelId="{4986EB4F-9116-49EF-A85E-62065131213F}" type="sibTrans" cxnId="{298188C6-D5F4-4567-A667-66787F40AC84}">
      <dgm:prSet/>
      <dgm:spPr/>
      <dgm:t>
        <a:bodyPr/>
        <a:lstStyle/>
        <a:p>
          <a:endParaRPr lang="ru-RU"/>
        </a:p>
      </dgm:t>
    </dgm:pt>
    <dgm:pt modelId="{8794201A-4AB3-4951-B6BF-85A96E01493F}" type="pres">
      <dgm:prSet presAssocID="{FD91EB9B-E80C-4BB5-B2F3-4B13FBA56DF8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ECDCC4DE-B1BA-4A84-92AD-E4A3742C6679}" type="pres">
      <dgm:prSet presAssocID="{662D17E2-12A3-4D34-BDC5-20F671471D52}" presName="hierRoot1" presStyleCnt="0">
        <dgm:presLayoutVars>
          <dgm:hierBranch val="init"/>
        </dgm:presLayoutVars>
      </dgm:prSet>
      <dgm:spPr/>
    </dgm:pt>
    <dgm:pt modelId="{8E0EA338-F78D-4B4F-8BB9-FA79759552A7}" type="pres">
      <dgm:prSet presAssocID="{662D17E2-12A3-4D34-BDC5-20F671471D52}" presName="rootComposite1" presStyleCnt="0"/>
      <dgm:spPr/>
    </dgm:pt>
    <dgm:pt modelId="{8FC04E41-2855-4B06-94DA-5E866F6D5178}" type="pres">
      <dgm:prSet presAssocID="{662D17E2-12A3-4D34-BDC5-20F671471D52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DA70226-23A5-40F0-9C4C-5BC2BDD0F4ED}" type="pres">
      <dgm:prSet presAssocID="{662D17E2-12A3-4D34-BDC5-20F671471D52}" presName="rootConnector1" presStyleLbl="node1" presStyleIdx="0" presStyleCnt="0"/>
      <dgm:spPr/>
      <dgm:t>
        <a:bodyPr/>
        <a:lstStyle/>
        <a:p>
          <a:endParaRPr lang="ru-RU"/>
        </a:p>
      </dgm:t>
    </dgm:pt>
    <dgm:pt modelId="{D1A5605A-BCFC-4F04-84AF-16C1160E9FFC}" type="pres">
      <dgm:prSet presAssocID="{662D17E2-12A3-4D34-BDC5-20F671471D52}" presName="hierChild2" presStyleCnt="0"/>
      <dgm:spPr/>
    </dgm:pt>
    <dgm:pt modelId="{41C8CD03-9D1E-494C-B9EE-366AAF2A4D29}" type="pres">
      <dgm:prSet presAssocID="{29396CE4-189E-4D7E-BBDE-1DEAA53D8DC3}" presName="Name64" presStyleLbl="parChTrans1D2" presStyleIdx="0" presStyleCnt="3"/>
      <dgm:spPr/>
      <dgm:t>
        <a:bodyPr/>
        <a:lstStyle/>
        <a:p>
          <a:endParaRPr lang="ru-RU"/>
        </a:p>
      </dgm:t>
    </dgm:pt>
    <dgm:pt modelId="{CC2C12DD-4758-48AE-A987-102D36F2C7B2}" type="pres">
      <dgm:prSet presAssocID="{FA91D28C-7FDD-4F94-BBE3-7613124F6B18}" presName="hierRoot2" presStyleCnt="0">
        <dgm:presLayoutVars>
          <dgm:hierBranch val="init"/>
        </dgm:presLayoutVars>
      </dgm:prSet>
      <dgm:spPr/>
    </dgm:pt>
    <dgm:pt modelId="{8D329672-8D26-4ACA-9CE3-76EAFE7D839F}" type="pres">
      <dgm:prSet presAssocID="{FA91D28C-7FDD-4F94-BBE3-7613124F6B18}" presName="rootComposite" presStyleCnt="0"/>
      <dgm:spPr/>
    </dgm:pt>
    <dgm:pt modelId="{3EEA7645-194D-424E-8276-8DDC663D99BB}" type="pres">
      <dgm:prSet presAssocID="{FA91D28C-7FDD-4F94-BBE3-7613124F6B18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FEDD1CF-858E-4709-A7C3-DD3A29F484B7}" type="pres">
      <dgm:prSet presAssocID="{FA91D28C-7FDD-4F94-BBE3-7613124F6B18}" presName="rootConnector" presStyleLbl="node2" presStyleIdx="0" presStyleCnt="3"/>
      <dgm:spPr/>
      <dgm:t>
        <a:bodyPr/>
        <a:lstStyle/>
        <a:p>
          <a:endParaRPr lang="ru-RU"/>
        </a:p>
      </dgm:t>
    </dgm:pt>
    <dgm:pt modelId="{94075584-D909-4432-884C-7C51C382EC67}" type="pres">
      <dgm:prSet presAssocID="{FA91D28C-7FDD-4F94-BBE3-7613124F6B18}" presName="hierChild4" presStyleCnt="0"/>
      <dgm:spPr/>
    </dgm:pt>
    <dgm:pt modelId="{FD591689-CB20-4EFF-929F-51B45192D1C5}" type="pres">
      <dgm:prSet presAssocID="{FA91D28C-7FDD-4F94-BBE3-7613124F6B18}" presName="hierChild5" presStyleCnt="0"/>
      <dgm:spPr/>
    </dgm:pt>
    <dgm:pt modelId="{BC8592FA-A78C-4F3D-B80F-6F18E4CE9A92}" type="pres">
      <dgm:prSet presAssocID="{8BF466E6-D34A-4ACD-9AC6-8F4E7E2D8DA9}" presName="Name64" presStyleLbl="parChTrans1D2" presStyleIdx="1" presStyleCnt="3"/>
      <dgm:spPr/>
      <dgm:t>
        <a:bodyPr/>
        <a:lstStyle/>
        <a:p>
          <a:endParaRPr lang="ru-RU"/>
        </a:p>
      </dgm:t>
    </dgm:pt>
    <dgm:pt modelId="{444556E4-9281-45EB-B311-C3827C91CBFF}" type="pres">
      <dgm:prSet presAssocID="{9FA7B645-7FCB-4051-90BF-536352B446F6}" presName="hierRoot2" presStyleCnt="0">
        <dgm:presLayoutVars>
          <dgm:hierBranch val="init"/>
        </dgm:presLayoutVars>
      </dgm:prSet>
      <dgm:spPr/>
    </dgm:pt>
    <dgm:pt modelId="{62D3BC37-6B23-41E3-A30F-8E3F56D4181F}" type="pres">
      <dgm:prSet presAssocID="{9FA7B645-7FCB-4051-90BF-536352B446F6}" presName="rootComposite" presStyleCnt="0"/>
      <dgm:spPr/>
    </dgm:pt>
    <dgm:pt modelId="{78D5A255-97FE-4DEE-9145-5D3CA2540E43}" type="pres">
      <dgm:prSet presAssocID="{9FA7B645-7FCB-4051-90BF-536352B446F6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490859A-720D-4629-80CA-C1568DBEDAC0}" type="pres">
      <dgm:prSet presAssocID="{9FA7B645-7FCB-4051-90BF-536352B446F6}" presName="rootConnector" presStyleLbl="node2" presStyleIdx="1" presStyleCnt="3"/>
      <dgm:spPr/>
      <dgm:t>
        <a:bodyPr/>
        <a:lstStyle/>
        <a:p>
          <a:endParaRPr lang="ru-RU"/>
        </a:p>
      </dgm:t>
    </dgm:pt>
    <dgm:pt modelId="{74B14BCB-0EF4-49B9-8DEF-8E3CB8BB8790}" type="pres">
      <dgm:prSet presAssocID="{9FA7B645-7FCB-4051-90BF-536352B446F6}" presName="hierChild4" presStyleCnt="0"/>
      <dgm:spPr/>
    </dgm:pt>
    <dgm:pt modelId="{C72E09B6-D7D3-45F9-82A2-EB4887CA4E0E}" type="pres">
      <dgm:prSet presAssocID="{9FA7B645-7FCB-4051-90BF-536352B446F6}" presName="hierChild5" presStyleCnt="0"/>
      <dgm:spPr/>
    </dgm:pt>
    <dgm:pt modelId="{193ABC67-82AC-4C0B-BC99-35DE7BC2A869}" type="pres">
      <dgm:prSet presAssocID="{46BBBAB8-3EC3-44F9-92F2-F014060063A1}" presName="Name64" presStyleLbl="parChTrans1D2" presStyleIdx="2" presStyleCnt="3"/>
      <dgm:spPr/>
      <dgm:t>
        <a:bodyPr/>
        <a:lstStyle/>
        <a:p>
          <a:endParaRPr lang="ru-RU"/>
        </a:p>
      </dgm:t>
    </dgm:pt>
    <dgm:pt modelId="{CF32441C-5048-49D8-A896-C95BB6E8A553}" type="pres">
      <dgm:prSet presAssocID="{B57DE0D1-FEC6-4317-A279-AAA9C5294C09}" presName="hierRoot2" presStyleCnt="0">
        <dgm:presLayoutVars>
          <dgm:hierBranch val="init"/>
        </dgm:presLayoutVars>
      </dgm:prSet>
      <dgm:spPr/>
    </dgm:pt>
    <dgm:pt modelId="{E9D76822-C9A6-4EF0-88C0-43C944664A04}" type="pres">
      <dgm:prSet presAssocID="{B57DE0D1-FEC6-4317-A279-AAA9C5294C09}" presName="rootComposite" presStyleCnt="0"/>
      <dgm:spPr/>
    </dgm:pt>
    <dgm:pt modelId="{283BC0AF-0E74-4818-9B89-F9234E60E3AD}" type="pres">
      <dgm:prSet presAssocID="{B57DE0D1-FEC6-4317-A279-AAA9C5294C09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F692FCB-FAAC-4934-B4B3-B60AD1208015}" type="pres">
      <dgm:prSet presAssocID="{B57DE0D1-FEC6-4317-A279-AAA9C5294C09}" presName="rootConnector" presStyleLbl="node2" presStyleIdx="2" presStyleCnt="3"/>
      <dgm:spPr/>
      <dgm:t>
        <a:bodyPr/>
        <a:lstStyle/>
        <a:p>
          <a:endParaRPr lang="ru-RU"/>
        </a:p>
      </dgm:t>
    </dgm:pt>
    <dgm:pt modelId="{9DF59BF7-4E7D-4774-AC19-DD539E1BF224}" type="pres">
      <dgm:prSet presAssocID="{B57DE0D1-FEC6-4317-A279-AAA9C5294C09}" presName="hierChild4" presStyleCnt="0"/>
      <dgm:spPr/>
    </dgm:pt>
    <dgm:pt modelId="{C4C5E2B6-0864-45C5-B64E-BEB615235937}" type="pres">
      <dgm:prSet presAssocID="{B57DE0D1-FEC6-4317-A279-AAA9C5294C09}" presName="hierChild5" presStyleCnt="0"/>
      <dgm:spPr/>
    </dgm:pt>
    <dgm:pt modelId="{BE32DE29-D366-4562-952E-094C98B4436F}" type="pres">
      <dgm:prSet presAssocID="{662D17E2-12A3-4D34-BDC5-20F671471D52}" presName="hierChild3" presStyleCnt="0"/>
      <dgm:spPr/>
    </dgm:pt>
  </dgm:ptLst>
  <dgm:cxnLst>
    <dgm:cxn modelId="{47883F51-8B6D-4785-B095-F6530B41EEDC}" type="presOf" srcId="{FA91D28C-7FDD-4F94-BBE3-7613124F6B18}" destId="{3EEA7645-194D-424E-8276-8DDC663D99BB}" srcOrd="0" destOrd="0" presId="urn:microsoft.com/office/officeart/2009/3/layout/HorizontalOrganizationChart"/>
    <dgm:cxn modelId="{298188C6-D5F4-4567-A667-66787F40AC84}" srcId="{662D17E2-12A3-4D34-BDC5-20F671471D52}" destId="{B57DE0D1-FEC6-4317-A279-AAA9C5294C09}" srcOrd="2" destOrd="0" parTransId="{46BBBAB8-3EC3-44F9-92F2-F014060063A1}" sibTransId="{4986EB4F-9116-49EF-A85E-62065131213F}"/>
    <dgm:cxn modelId="{F296EB7D-C8DC-49F0-A1BA-7FA2536D73C9}" srcId="{662D17E2-12A3-4D34-BDC5-20F671471D52}" destId="{FA91D28C-7FDD-4F94-BBE3-7613124F6B18}" srcOrd="0" destOrd="0" parTransId="{29396CE4-189E-4D7E-BBDE-1DEAA53D8DC3}" sibTransId="{62B7FA01-2B03-489A-B0B0-7FF9B1942882}"/>
    <dgm:cxn modelId="{FF80BEA5-1DF9-4230-8C6D-B844BD08727C}" srcId="{FD91EB9B-E80C-4BB5-B2F3-4B13FBA56DF8}" destId="{662D17E2-12A3-4D34-BDC5-20F671471D52}" srcOrd="0" destOrd="0" parTransId="{1BD2D3FE-7C51-4E81-9B66-086B6B2D230D}" sibTransId="{23E852F0-35E7-44CF-93A6-2CDEFE9D4A61}"/>
    <dgm:cxn modelId="{F4BE357B-0656-45C5-BB41-9C99AAF7698A}" type="presOf" srcId="{FA91D28C-7FDD-4F94-BBE3-7613124F6B18}" destId="{DFEDD1CF-858E-4709-A7C3-DD3A29F484B7}" srcOrd="1" destOrd="0" presId="urn:microsoft.com/office/officeart/2009/3/layout/HorizontalOrganizationChart"/>
    <dgm:cxn modelId="{B8CDF091-0EF5-4143-BCFB-8BA74623FD82}" type="presOf" srcId="{9FA7B645-7FCB-4051-90BF-536352B446F6}" destId="{5490859A-720D-4629-80CA-C1568DBEDAC0}" srcOrd="1" destOrd="0" presId="urn:microsoft.com/office/officeart/2009/3/layout/HorizontalOrganizationChart"/>
    <dgm:cxn modelId="{2A8AD823-D98E-42A1-8D69-D2B97B2A361B}" type="presOf" srcId="{662D17E2-12A3-4D34-BDC5-20F671471D52}" destId="{8FC04E41-2855-4B06-94DA-5E866F6D5178}" srcOrd="0" destOrd="0" presId="urn:microsoft.com/office/officeart/2009/3/layout/HorizontalOrganizationChart"/>
    <dgm:cxn modelId="{DA7B5B0B-89E1-4234-8F57-C486133035AD}" type="presOf" srcId="{8BF466E6-D34A-4ACD-9AC6-8F4E7E2D8DA9}" destId="{BC8592FA-A78C-4F3D-B80F-6F18E4CE9A92}" srcOrd="0" destOrd="0" presId="urn:microsoft.com/office/officeart/2009/3/layout/HorizontalOrganizationChart"/>
    <dgm:cxn modelId="{EA5E6063-B55A-43CD-BE1F-6D3F46E878FA}" type="presOf" srcId="{29396CE4-189E-4D7E-BBDE-1DEAA53D8DC3}" destId="{41C8CD03-9D1E-494C-B9EE-366AAF2A4D29}" srcOrd="0" destOrd="0" presId="urn:microsoft.com/office/officeart/2009/3/layout/HorizontalOrganizationChart"/>
    <dgm:cxn modelId="{3E82C823-E320-4DE6-8F7F-F4F72ED0A317}" type="presOf" srcId="{46BBBAB8-3EC3-44F9-92F2-F014060063A1}" destId="{193ABC67-82AC-4C0B-BC99-35DE7BC2A869}" srcOrd="0" destOrd="0" presId="urn:microsoft.com/office/officeart/2009/3/layout/HorizontalOrganizationChart"/>
    <dgm:cxn modelId="{571CAD7C-AD18-4B2B-B53B-F149160D9728}" type="presOf" srcId="{FD91EB9B-E80C-4BB5-B2F3-4B13FBA56DF8}" destId="{8794201A-4AB3-4951-B6BF-85A96E01493F}" srcOrd="0" destOrd="0" presId="urn:microsoft.com/office/officeart/2009/3/layout/HorizontalOrganizationChart"/>
    <dgm:cxn modelId="{A8E107C8-3032-4E4D-B263-87FAA5E7DF71}" type="presOf" srcId="{9FA7B645-7FCB-4051-90BF-536352B446F6}" destId="{78D5A255-97FE-4DEE-9145-5D3CA2540E43}" srcOrd="0" destOrd="0" presId="urn:microsoft.com/office/officeart/2009/3/layout/HorizontalOrganizationChart"/>
    <dgm:cxn modelId="{9894E342-4492-4ECB-8FB0-5C5893B8972D}" type="presOf" srcId="{B57DE0D1-FEC6-4317-A279-AAA9C5294C09}" destId="{283BC0AF-0E74-4818-9B89-F9234E60E3AD}" srcOrd="0" destOrd="0" presId="urn:microsoft.com/office/officeart/2009/3/layout/HorizontalOrganizationChart"/>
    <dgm:cxn modelId="{82DDBABF-E918-4506-B720-77E1A0A291A9}" type="presOf" srcId="{662D17E2-12A3-4D34-BDC5-20F671471D52}" destId="{3DA70226-23A5-40F0-9C4C-5BC2BDD0F4ED}" srcOrd="1" destOrd="0" presId="urn:microsoft.com/office/officeart/2009/3/layout/HorizontalOrganizationChart"/>
    <dgm:cxn modelId="{D0A52A29-8531-481C-9730-6C6B6CB9811F}" srcId="{662D17E2-12A3-4D34-BDC5-20F671471D52}" destId="{9FA7B645-7FCB-4051-90BF-536352B446F6}" srcOrd="1" destOrd="0" parTransId="{8BF466E6-D34A-4ACD-9AC6-8F4E7E2D8DA9}" sibTransId="{87250526-9B27-4BE0-BFBC-02CC19D22DEF}"/>
    <dgm:cxn modelId="{F896DC37-5CC7-4830-9A24-1844A9544E82}" type="presOf" srcId="{B57DE0D1-FEC6-4317-A279-AAA9C5294C09}" destId="{FF692FCB-FAAC-4934-B4B3-B60AD1208015}" srcOrd="1" destOrd="0" presId="urn:microsoft.com/office/officeart/2009/3/layout/HorizontalOrganizationChart"/>
    <dgm:cxn modelId="{077F26D5-ECC9-44FA-8DD9-72163790528A}" type="presParOf" srcId="{8794201A-4AB3-4951-B6BF-85A96E01493F}" destId="{ECDCC4DE-B1BA-4A84-92AD-E4A3742C6679}" srcOrd="0" destOrd="0" presId="urn:microsoft.com/office/officeart/2009/3/layout/HorizontalOrganizationChart"/>
    <dgm:cxn modelId="{3D181747-F79F-4495-8B38-09831A60DE87}" type="presParOf" srcId="{ECDCC4DE-B1BA-4A84-92AD-E4A3742C6679}" destId="{8E0EA338-F78D-4B4F-8BB9-FA79759552A7}" srcOrd="0" destOrd="0" presId="urn:microsoft.com/office/officeart/2009/3/layout/HorizontalOrganizationChart"/>
    <dgm:cxn modelId="{D5B8098C-22FD-4A6A-ACB3-8EEA89827C28}" type="presParOf" srcId="{8E0EA338-F78D-4B4F-8BB9-FA79759552A7}" destId="{8FC04E41-2855-4B06-94DA-5E866F6D5178}" srcOrd="0" destOrd="0" presId="urn:microsoft.com/office/officeart/2009/3/layout/HorizontalOrganizationChart"/>
    <dgm:cxn modelId="{468F9983-08CE-4DD9-81C5-34341BA514DC}" type="presParOf" srcId="{8E0EA338-F78D-4B4F-8BB9-FA79759552A7}" destId="{3DA70226-23A5-40F0-9C4C-5BC2BDD0F4ED}" srcOrd="1" destOrd="0" presId="urn:microsoft.com/office/officeart/2009/3/layout/HorizontalOrganizationChart"/>
    <dgm:cxn modelId="{82CDD669-DF55-43A4-BA40-AB04FA9573D7}" type="presParOf" srcId="{ECDCC4DE-B1BA-4A84-92AD-E4A3742C6679}" destId="{D1A5605A-BCFC-4F04-84AF-16C1160E9FFC}" srcOrd="1" destOrd="0" presId="urn:microsoft.com/office/officeart/2009/3/layout/HorizontalOrganizationChart"/>
    <dgm:cxn modelId="{4F8E55E6-CD91-472F-8708-F43278EF9BB5}" type="presParOf" srcId="{D1A5605A-BCFC-4F04-84AF-16C1160E9FFC}" destId="{41C8CD03-9D1E-494C-B9EE-366AAF2A4D29}" srcOrd="0" destOrd="0" presId="urn:microsoft.com/office/officeart/2009/3/layout/HorizontalOrganizationChart"/>
    <dgm:cxn modelId="{5F427D06-104D-49D4-978B-209942A647F2}" type="presParOf" srcId="{D1A5605A-BCFC-4F04-84AF-16C1160E9FFC}" destId="{CC2C12DD-4758-48AE-A987-102D36F2C7B2}" srcOrd="1" destOrd="0" presId="urn:microsoft.com/office/officeart/2009/3/layout/HorizontalOrganizationChart"/>
    <dgm:cxn modelId="{02CD1D7C-33E1-4023-A9BD-81D0835BDD12}" type="presParOf" srcId="{CC2C12DD-4758-48AE-A987-102D36F2C7B2}" destId="{8D329672-8D26-4ACA-9CE3-76EAFE7D839F}" srcOrd="0" destOrd="0" presId="urn:microsoft.com/office/officeart/2009/3/layout/HorizontalOrganizationChart"/>
    <dgm:cxn modelId="{9C336CCA-95E4-4FE0-A0A0-EBEEE8276DA4}" type="presParOf" srcId="{8D329672-8D26-4ACA-9CE3-76EAFE7D839F}" destId="{3EEA7645-194D-424E-8276-8DDC663D99BB}" srcOrd="0" destOrd="0" presId="urn:microsoft.com/office/officeart/2009/3/layout/HorizontalOrganizationChart"/>
    <dgm:cxn modelId="{64706B4C-5358-41E2-AE22-612376311B73}" type="presParOf" srcId="{8D329672-8D26-4ACA-9CE3-76EAFE7D839F}" destId="{DFEDD1CF-858E-4709-A7C3-DD3A29F484B7}" srcOrd="1" destOrd="0" presId="urn:microsoft.com/office/officeart/2009/3/layout/HorizontalOrganizationChart"/>
    <dgm:cxn modelId="{13EB7E52-6C97-45BB-BCB9-5E7651D624C5}" type="presParOf" srcId="{CC2C12DD-4758-48AE-A987-102D36F2C7B2}" destId="{94075584-D909-4432-884C-7C51C382EC67}" srcOrd="1" destOrd="0" presId="urn:microsoft.com/office/officeart/2009/3/layout/HorizontalOrganizationChart"/>
    <dgm:cxn modelId="{30CC4DA2-1342-4879-A820-2FEB7EFCFE67}" type="presParOf" srcId="{CC2C12DD-4758-48AE-A987-102D36F2C7B2}" destId="{FD591689-CB20-4EFF-929F-51B45192D1C5}" srcOrd="2" destOrd="0" presId="urn:microsoft.com/office/officeart/2009/3/layout/HorizontalOrganizationChart"/>
    <dgm:cxn modelId="{3EC93F52-E3CB-4A1E-B826-D04E48489E17}" type="presParOf" srcId="{D1A5605A-BCFC-4F04-84AF-16C1160E9FFC}" destId="{BC8592FA-A78C-4F3D-B80F-6F18E4CE9A92}" srcOrd="2" destOrd="0" presId="urn:microsoft.com/office/officeart/2009/3/layout/HorizontalOrganizationChart"/>
    <dgm:cxn modelId="{7E3AABCC-0DA0-4F7F-A0A2-FB7C9B4A89B6}" type="presParOf" srcId="{D1A5605A-BCFC-4F04-84AF-16C1160E9FFC}" destId="{444556E4-9281-45EB-B311-C3827C91CBFF}" srcOrd="3" destOrd="0" presId="urn:microsoft.com/office/officeart/2009/3/layout/HorizontalOrganizationChart"/>
    <dgm:cxn modelId="{B5F20BA8-DB4A-4240-9A97-1C449824AFE7}" type="presParOf" srcId="{444556E4-9281-45EB-B311-C3827C91CBFF}" destId="{62D3BC37-6B23-41E3-A30F-8E3F56D4181F}" srcOrd="0" destOrd="0" presId="urn:microsoft.com/office/officeart/2009/3/layout/HorizontalOrganizationChart"/>
    <dgm:cxn modelId="{AB79207B-2B43-4AD0-A295-688E161D05D3}" type="presParOf" srcId="{62D3BC37-6B23-41E3-A30F-8E3F56D4181F}" destId="{78D5A255-97FE-4DEE-9145-5D3CA2540E43}" srcOrd="0" destOrd="0" presId="urn:microsoft.com/office/officeart/2009/3/layout/HorizontalOrganizationChart"/>
    <dgm:cxn modelId="{08160DCA-A142-48B0-A95B-34B05A0999D0}" type="presParOf" srcId="{62D3BC37-6B23-41E3-A30F-8E3F56D4181F}" destId="{5490859A-720D-4629-80CA-C1568DBEDAC0}" srcOrd="1" destOrd="0" presId="urn:microsoft.com/office/officeart/2009/3/layout/HorizontalOrganizationChart"/>
    <dgm:cxn modelId="{E5DAB9CD-A7BB-4C6A-A260-9445C6C3D092}" type="presParOf" srcId="{444556E4-9281-45EB-B311-C3827C91CBFF}" destId="{74B14BCB-0EF4-49B9-8DEF-8E3CB8BB8790}" srcOrd="1" destOrd="0" presId="urn:microsoft.com/office/officeart/2009/3/layout/HorizontalOrganizationChart"/>
    <dgm:cxn modelId="{66637E48-FFFF-4F7F-B161-7DF7115AA84C}" type="presParOf" srcId="{444556E4-9281-45EB-B311-C3827C91CBFF}" destId="{C72E09B6-D7D3-45F9-82A2-EB4887CA4E0E}" srcOrd="2" destOrd="0" presId="urn:microsoft.com/office/officeart/2009/3/layout/HorizontalOrganizationChart"/>
    <dgm:cxn modelId="{6F4DD0C2-2679-4184-AFCF-14E0212D5F2D}" type="presParOf" srcId="{D1A5605A-BCFC-4F04-84AF-16C1160E9FFC}" destId="{193ABC67-82AC-4C0B-BC99-35DE7BC2A869}" srcOrd="4" destOrd="0" presId="urn:microsoft.com/office/officeart/2009/3/layout/HorizontalOrganizationChart"/>
    <dgm:cxn modelId="{EADC9B29-A0E1-4ED0-8A95-8C0448E2B838}" type="presParOf" srcId="{D1A5605A-BCFC-4F04-84AF-16C1160E9FFC}" destId="{CF32441C-5048-49D8-A896-C95BB6E8A553}" srcOrd="5" destOrd="0" presId="urn:microsoft.com/office/officeart/2009/3/layout/HorizontalOrganizationChart"/>
    <dgm:cxn modelId="{A8E8AD83-061C-48E1-8297-905BEA07B43B}" type="presParOf" srcId="{CF32441C-5048-49D8-A896-C95BB6E8A553}" destId="{E9D76822-C9A6-4EF0-88C0-43C944664A04}" srcOrd="0" destOrd="0" presId="urn:microsoft.com/office/officeart/2009/3/layout/HorizontalOrganizationChart"/>
    <dgm:cxn modelId="{4F3DE802-EB78-456B-B84B-33224CDCA72F}" type="presParOf" srcId="{E9D76822-C9A6-4EF0-88C0-43C944664A04}" destId="{283BC0AF-0E74-4818-9B89-F9234E60E3AD}" srcOrd="0" destOrd="0" presId="urn:microsoft.com/office/officeart/2009/3/layout/HorizontalOrganizationChart"/>
    <dgm:cxn modelId="{8860D7CA-1612-46B4-9B7F-FB4726333C2E}" type="presParOf" srcId="{E9D76822-C9A6-4EF0-88C0-43C944664A04}" destId="{FF692FCB-FAAC-4934-B4B3-B60AD1208015}" srcOrd="1" destOrd="0" presId="urn:microsoft.com/office/officeart/2009/3/layout/HorizontalOrganizationChart"/>
    <dgm:cxn modelId="{EA3E9DFC-EBCE-4C13-BFEB-8FDED75F8B71}" type="presParOf" srcId="{CF32441C-5048-49D8-A896-C95BB6E8A553}" destId="{9DF59BF7-4E7D-4774-AC19-DD539E1BF224}" srcOrd="1" destOrd="0" presId="urn:microsoft.com/office/officeart/2009/3/layout/HorizontalOrganizationChart"/>
    <dgm:cxn modelId="{CA90D333-DADB-4789-987A-9373E3247C83}" type="presParOf" srcId="{CF32441C-5048-49D8-A896-C95BB6E8A553}" destId="{C4C5E2B6-0864-45C5-B64E-BEB615235937}" srcOrd="2" destOrd="0" presId="urn:microsoft.com/office/officeart/2009/3/layout/HorizontalOrganizationChart"/>
    <dgm:cxn modelId="{6C0FDA33-9E7D-47D2-891C-2916B866DAA0}" type="presParOf" srcId="{ECDCC4DE-B1BA-4A84-92AD-E4A3742C6679}" destId="{BE32DE29-D366-4562-952E-094C98B4436F}" srcOrd="2" destOrd="0" presId="urn:microsoft.com/office/officeart/2009/3/layout/HorizontalOrganizationChar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D91EB9B-E80C-4BB5-B2F3-4B13FBA56DF8}" type="doc">
      <dgm:prSet loTypeId="urn:microsoft.com/office/officeart/2009/3/layout/HorizontalOrganizationChart" loCatId="hierarchy" qsTypeId="urn:microsoft.com/office/officeart/2005/8/quickstyle/simple5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662D17E2-12A3-4D34-BDC5-20F671471D52}">
      <dgm:prSet phldrT="[Текст]"/>
      <dgm:spPr/>
      <dgm:t>
        <a:bodyPr/>
        <a:lstStyle/>
        <a:p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Ткань х/-б это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BD2D3FE-7C51-4E81-9B66-086B6B2D230D}" type="parTrans" cxnId="{FF80BEA5-1DF9-4230-8C6D-B844BD08727C}">
      <dgm:prSet/>
      <dgm:spPr/>
      <dgm:t>
        <a:bodyPr/>
        <a:lstStyle/>
        <a:p>
          <a:endParaRPr lang="ru-RU"/>
        </a:p>
      </dgm:t>
    </dgm:pt>
    <dgm:pt modelId="{23E852F0-35E7-44CF-93A6-2CDEFE9D4A61}" type="sibTrans" cxnId="{FF80BEA5-1DF9-4230-8C6D-B844BD08727C}">
      <dgm:prSet/>
      <dgm:spPr/>
      <dgm:t>
        <a:bodyPr/>
        <a:lstStyle/>
        <a:p>
          <a:endParaRPr lang="ru-RU"/>
        </a:p>
      </dgm:t>
    </dgm:pt>
    <dgm:pt modelId="{FA91D28C-7FDD-4F94-BBE3-7613124F6B18}">
      <dgm:prSet phldrT="[Текст]"/>
      <dgm:spPr/>
      <dgm:t>
        <a:bodyPr/>
        <a:lstStyle/>
        <a:p>
          <a:r>
            <a:rPr lang="ru-RU" dirty="0" smtClean="0"/>
            <a:t>ситец</a:t>
          </a:r>
          <a:endParaRPr lang="ru-RU" dirty="0"/>
        </a:p>
      </dgm:t>
    </dgm:pt>
    <dgm:pt modelId="{29396CE4-189E-4D7E-BBDE-1DEAA53D8DC3}" type="parTrans" cxnId="{F296EB7D-C8DC-49F0-A1BA-7FA2536D73C9}">
      <dgm:prSet/>
      <dgm:spPr/>
      <dgm:t>
        <a:bodyPr/>
        <a:lstStyle/>
        <a:p>
          <a:endParaRPr lang="ru-RU"/>
        </a:p>
      </dgm:t>
    </dgm:pt>
    <dgm:pt modelId="{62B7FA01-2B03-489A-B0B0-7FF9B1942882}" type="sibTrans" cxnId="{F296EB7D-C8DC-49F0-A1BA-7FA2536D73C9}">
      <dgm:prSet/>
      <dgm:spPr/>
      <dgm:t>
        <a:bodyPr/>
        <a:lstStyle/>
        <a:p>
          <a:endParaRPr lang="ru-RU"/>
        </a:p>
      </dgm:t>
    </dgm:pt>
    <dgm:pt modelId="{9FA7B645-7FCB-4051-90BF-536352B446F6}">
      <dgm:prSet phldrT="[Текст]"/>
      <dgm:spPr/>
      <dgm:t>
        <a:bodyPr/>
        <a:lstStyle/>
        <a:p>
          <a:r>
            <a:rPr lang="ru-RU" dirty="0" smtClean="0"/>
            <a:t>сатин</a:t>
          </a:r>
          <a:endParaRPr lang="ru-RU" dirty="0"/>
        </a:p>
      </dgm:t>
    </dgm:pt>
    <dgm:pt modelId="{8BF466E6-D34A-4ACD-9AC6-8F4E7E2D8DA9}" type="parTrans" cxnId="{D0A52A29-8531-481C-9730-6C6B6CB9811F}">
      <dgm:prSet/>
      <dgm:spPr/>
      <dgm:t>
        <a:bodyPr/>
        <a:lstStyle/>
        <a:p>
          <a:endParaRPr lang="ru-RU"/>
        </a:p>
      </dgm:t>
    </dgm:pt>
    <dgm:pt modelId="{87250526-9B27-4BE0-BFBC-02CC19D22DEF}" type="sibTrans" cxnId="{D0A52A29-8531-481C-9730-6C6B6CB9811F}">
      <dgm:prSet/>
      <dgm:spPr/>
      <dgm:t>
        <a:bodyPr/>
        <a:lstStyle/>
        <a:p>
          <a:endParaRPr lang="ru-RU"/>
        </a:p>
      </dgm:t>
    </dgm:pt>
    <dgm:pt modelId="{B57DE0D1-FEC6-4317-A279-AAA9C5294C09}">
      <dgm:prSet phldrT="[Текст]"/>
      <dgm:spPr/>
      <dgm:t>
        <a:bodyPr/>
        <a:lstStyle/>
        <a:p>
          <a:r>
            <a:rPr lang="ru-RU" dirty="0" smtClean="0"/>
            <a:t>тик</a:t>
          </a:r>
          <a:endParaRPr lang="ru-RU" dirty="0"/>
        </a:p>
      </dgm:t>
    </dgm:pt>
    <dgm:pt modelId="{46BBBAB8-3EC3-44F9-92F2-F014060063A1}" type="parTrans" cxnId="{298188C6-D5F4-4567-A667-66787F40AC84}">
      <dgm:prSet/>
      <dgm:spPr/>
      <dgm:t>
        <a:bodyPr/>
        <a:lstStyle/>
        <a:p>
          <a:endParaRPr lang="ru-RU"/>
        </a:p>
      </dgm:t>
    </dgm:pt>
    <dgm:pt modelId="{4986EB4F-9116-49EF-A85E-62065131213F}" type="sibTrans" cxnId="{298188C6-D5F4-4567-A667-66787F40AC84}">
      <dgm:prSet/>
      <dgm:spPr/>
      <dgm:t>
        <a:bodyPr/>
        <a:lstStyle/>
        <a:p>
          <a:endParaRPr lang="ru-RU"/>
        </a:p>
      </dgm:t>
    </dgm:pt>
    <dgm:pt modelId="{A8FCF520-DA2E-41BC-A7BB-9345E12C0A0E}">
      <dgm:prSet/>
      <dgm:spPr/>
      <dgm:t>
        <a:bodyPr/>
        <a:lstStyle/>
        <a:p>
          <a:r>
            <a:rPr lang="ru-RU" dirty="0" err="1" smtClean="0"/>
            <a:t>джинс</a:t>
          </a:r>
          <a:endParaRPr lang="ru-RU" dirty="0"/>
        </a:p>
      </dgm:t>
    </dgm:pt>
    <dgm:pt modelId="{933CF018-7DFD-499F-AEE0-368697C990FC}" type="parTrans" cxnId="{3C8394EE-9814-41C5-98F7-6200A5D39511}">
      <dgm:prSet/>
      <dgm:spPr/>
      <dgm:t>
        <a:bodyPr/>
        <a:lstStyle/>
        <a:p>
          <a:endParaRPr lang="ru-RU"/>
        </a:p>
      </dgm:t>
    </dgm:pt>
    <dgm:pt modelId="{3388A265-7D83-49D4-B445-FED19ED55A58}" type="sibTrans" cxnId="{3C8394EE-9814-41C5-98F7-6200A5D39511}">
      <dgm:prSet/>
      <dgm:spPr/>
      <dgm:t>
        <a:bodyPr/>
        <a:lstStyle/>
        <a:p>
          <a:endParaRPr lang="ru-RU"/>
        </a:p>
      </dgm:t>
    </dgm:pt>
    <dgm:pt modelId="{065A5BAC-C434-4AA8-877E-AA66A81874B3}">
      <dgm:prSet/>
      <dgm:spPr/>
      <dgm:t>
        <a:bodyPr/>
        <a:lstStyle/>
        <a:p>
          <a:r>
            <a:rPr lang="ru-RU" dirty="0" smtClean="0"/>
            <a:t>лён</a:t>
          </a:r>
          <a:endParaRPr lang="ru-RU" dirty="0"/>
        </a:p>
      </dgm:t>
    </dgm:pt>
    <dgm:pt modelId="{F366D049-1DC5-4D4D-902A-E7291D51B422}" type="parTrans" cxnId="{F5E9190E-92F3-4228-8FFB-F4BEA9E3E055}">
      <dgm:prSet/>
      <dgm:spPr/>
      <dgm:t>
        <a:bodyPr/>
        <a:lstStyle/>
        <a:p>
          <a:endParaRPr lang="ru-RU"/>
        </a:p>
      </dgm:t>
    </dgm:pt>
    <dgm:pt modelId="{0E3A3D74-BBDA-416F-9167-D5ECAF7D9B01}" type="sibTrans" cxnId="{F5E9190E-92F3-4228-8FFB-F4BEA9E3E055}">
      <dgm:prSet/>
      <dgm:spPr/>
      <dgm:t>
        <a:bodyPr/>
        <a:lstStyle/>
        <a:p>
          <a:endParaRPr lang="ru-RU"/>
        </a:p>
      </dgm:t>
    </dgm:pt>
    <dgm:pt modelId="{BB6DDB46-F830-4FDF-9B1A-3A0EF5B217A2}">
      <dgm:prSet/>
      <dgm:spPr/>
      <dgm:t>
        <a:bodyPr/>
        <a:lstStyle/>
        <a:p>
          <a:r>
            <a:rPr lang="ru-RU" dirty="0" smtClean="0"/>
            <a:t>фланель</a:t>
          </a:r>
          <a:endParaRPr lang="ru-RU" dirty="0"/>
        </a:p>
      </dgm:t>
    </dgm:pt>
    <dgm:pt modelId="{1E90B488-0062-4F13-BCF4-287F3F0D0D17}" type="parTrans" cxnId="{29CF438D-F40F-41F7-A0AE-7CF5F28FDD89}">
      <dgm:prSet/>
      <dgm:spPr/>
      <dgm:t>
        <a:bodyPr/>
        <a:lstStyle/>
        <a:p>
          <a:endParaRPr lang="ru-RU"/>
        </a:p>
      </dgm:t>
    </dgm:pt>
    <dgm:pt modelId="{A2755BF7-A9F3-492F-BBC2-9C893CF71EBF}" type="sibTrans" cxnId="{29CF438D-F40F-41F7-A0AE-7CF5F28FDD89}">
      <dgm:prSet/>
      <dgm:spPr/>
      <dgm:t>
        <a:bodyPr/>
        <a:lstStyle/>
        <a:p>
          <a:endParaRPr lang="ru-RU"/>
        </a:p>
      </dgm:t>
    </dgm:pt>
    <dgm:pt modelId="{FD983643-F7CF-4417-BDFE-EF4FDCD8C931}">
      <dgm:prSet/>
      <dgm:spPr/>
      <dgm:t>
        <a:bodyPr/>
        <a:lstStyle/>
        <a:p>
          <a:r>
            <a:rPr lang="ru-RU" dirty="0" err="1" smtClean="0"/>
            <a:t>футтер</a:t>
          </a:r>
          <a:endParaRPr lang="ru-RU" dirty="0"/>
        </a:p>
      </dgm:t>
    </dgm:pt>
    <dgm:pt modelId="{99CD3881-6195-4C87-B64B-F782ED7E4C0B}" type="parTrans" cxnId="{480D7034-2987-41A9-BEB3-950EED75A0F0}">
      <dgm:prSet/>
      <dgm:spPr/>
      <dgm:t>
        <a:bodyPr/>
        <a:lstStyle/>
        <a:p>
          <a:endParaRPr lang="ru-RU"/>
        </a:p>
      </dgm:t>
    </dgm:pt>
    <dgm:pt modelId="{E3C2278A-E2CE-4B1A-A08C-DA4069DB8BA1}" type="sibTrans" cxnId="{480D7034-2987-41A9-BEB3-950EED75A0F0}">
      <dgm:prSet/>
      <dgm:spPr/>
      <dgm:t>
        <a:bodyPr/>
        <a:lstStyle/>
        <a:p>
          <a:endParaRPr lang="ru-RU"/>
        </a:p>
      </dgm:t>
    </dgm:pt>
    <dgm:pt modelId="{96F6F4B0-0A02-43DB-BF44-651997AD8536}">
      <dgm:prSet/>
      <dgm:spPr/>
      <dgm:t>
        <a:bodyPr/>
        <a:lstStyle/>
        <a:p>
          <a:r>
            <a:rPr lang="ru-RU" dirty="0" smtClean="0"/>
            <a:t>парча</a:t>
          </a:r>
          <a:endParaRPr lang="ru-RU" dirty="0"/>
        </a:p>
      </dgm:t>
    </dgm:pt>
    <dgm:pt modelId="{BAB9BB14-8D0E-4855-AD0E-E0D907F2A9C7}" type="parTrans" cxnId="{574990F4-815D-4305-8A61-C1037428B846}">
      <dgm:prSet/>
      <dgm:spPr/>
      <dgm:t>
        <a:bodyPr/>
        <a:lstStyle/>
        <a:p>
          <a:endParaRPr lang="ru-RU"/>
        </a:p>
      </dgm:t>
    </dgm:pt>
    <dgm:pt modelId="{0C2D588F-0E4A-442C-9D35-46E4DF17E211}" type="sibTrans" cxnId="{574990F4-815D-4305-8A61-C1037428B846}">
      <dgm:prSet/>
      <dgm:spPr/>
      <dgm:t>
        <a:bodyPr/>
        <a:lstStyle/>
        <a:p>
          <a:endParaRPr lang="ru-RU"/>
        </a:p>
      </dgm:t>
    </dgm:pt>
    <dgm:pt modelId="{573C5E7C-177D-4DB8-928B-153084E563D4}">
      <dgm:prSet/>
      <dgm:spPr/>
      <dgm:t>
        <a:bodyPr/>
        <a:lstStyle/>
        <a:p>
          <a:r>
            <a:rPr lang="ru-RU" dirty="0" smtClean="0"/>
            <a:t>сукно</a:t>
          </a:r>
          <a:endParaRPr lang="ru-RU" dirty="0"/>
        </a:p>
      </dgm:t>
    </dgm:pt>
    <dgm:pt modelId="{069B946E-C609-4394-BF5C-D3DBA484F872}" type="parTrans" cxnId="{90261935-130B-4E30-9F75-14C71C405D1A}">
      <dgm:prSet/>
      <dgm:spPr/>
      <dgm:t>
        <a:bodyPr/>
        <a:lstStyle/>
        <a:p>
          <a:endParaRPr lang="ru-RU"/>
        </a:p>
      </dgm:t>
    </dgm:pt>
    <dgm:pt modelId="{FF1D54FD-215E-46F3-987C-ACE7E949F3A7}" type="sibTrans" cxnId="{90261935-130B-4E30-9F75-14C71C405D1A}">
      <dgm:prSet/>
      <dgm:spPr/>
      <dgm:t>
        <a:bodyPr/>
        <a:lstStyle/>
        <a:p>
          <a:endParaRPr lang="ru-RU"/>
        </a:p>
      </dgm:t>
    </dgm:pt>
    <dgm:pt modelId="{E601F44C-3CBE-4E4B-BEDC-A0828C814E5F}" type="pres">
      <dgm:prSet presAssocID="{FD91EB9B-E80C-4BB5-B2F3-4B13FBA56DF8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A64443D9-F827-4809-9E82-F7ECFD80E3B9}" type="pres">
      <dgm:prSet presAssocID="{662D17E2-12A3-4D34-BDC5-20F671471D52}" presName="hierRoot1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CA76ABAC-396A-4211-981E-A4D105F3AFB4}" type="pres">
      <dgm:prSet presAssocID="{662D17E2-12A3-4D34-BDC5-20F671471D52}" presName="rootComposite1" presStyleCnt="0"/>
      <dgm:spPr/>
      <dgm:t>
        <a:bodyPr/>
        <a:lstStyle/>
        <a:p>
          <a:endParaRPr lang="ru-RU"/>
        </a:p>
      </dgm:t>
    </dgm:pt>
    <dgm:pt modelId="{FA656E99-DA42-4EC3-89F2-0B183F51387B}" type="pres">
      <dgm:prSet presAssocID="{662D17E2-12A3-4D34-BDC5-20F671471D52}" presName="rootText1" presStyleLbl="node0" presStyleIdx="0" presStyleCnt="1" custScaleX="5023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079F8C7-4C29-4F81-B2E6-DAB118EC4D55}" type="pres">
      <dgm:prSet presAssocID="{662D17E2-12A3-4D34-BDC5-20F671471D52}" presName="rootConnector1" presStyleLbl="node1" presStyleIdx="0" presStyleCnt="0"/>
      <dgm:spPr/>
      <dgm:t>
        <a:bodyPr/>
        <a:lstStyle/>
        <a:p>
          <a:endParaRPr lang="ru-RU"/>
        </a:p>
      </dgm:t>
    </dgm:pt>
    <dgm:pt modelId="{BDE782E7-F918-4679-B557-70A1E38C5B9E}" type="pres">
      <dgm:prSet presAssocID="{662D17E2-12A3-4D34-BDC5-20F671471D52}" presName="hierChild2" presStyleCnt="0"/>
      <dgm:spPr/>
      <dgm:t>
        <a:bodyPr/>
        <a:lstStyle/>
        <a:p>
          <a:endParaRPr lang="ru-RU"/>
        </a:p>
      </dgm:t>
    </dgm:pt>
    <dgm:pt modelId="{697BD0AE-1B5C-4877-BA1C-AB96922107A8}" type="pres">
      <dgm:prSet presAssocID="{29396CE4-189E-4D7E-BBDE-1DEAA53D8DC3}" presName="Name64" presStyleLbl="parChTrans1D2" presStyleIdx="0" presStyleCnt="3"/>
      <dgm:spPr/>
      <dgm:t>
        <a:bodyPr/>
        <a:lstStyle/>
        <a:p>
          <a:endParaRPr lang="ru-RU"/>
        </a:p>
      </dgm:t>
    </dgm:pt>
    <dgm:pt modelId="{6BB4F56F-5567-4AF4-8BDA-3CA92A8BB4CE}" type="pres">
      <dgm:prSet presAssocID="{FA91D28C-7FDD-4F94-BBE3-7613124F6B18}" presName="hierRoot2" presStyleCnt="0">
        <dgm:presLayoutVars>
          <dgm:hierBranch val="l"/>
        </dgm:presLayoutVars>
      </dgm:prSet>
      <dgm:spPr/>
      <dgm:t>
        <a:bodyPr/>
        <a:lstStyle/>
        <a:p>
          <a:endParaRPr lang="ru-RU"/>
        </a:p>
      </dgm:t>
    </dgm:pt>
    <dgm:pt modelId="{78D89FDA-2823-4484-8A29-2800AFDCE9B7}" type="pres">
      <dgm:prSet presAssocID="{FA91D28C-7FDD-4F94-BBE3-7613124F6B18}" presName="rootComposite" presStyleCnt="0"/>
      <dgm:spPr/>
      <dgm:t>
        <a:bodyPr/>
        <a:lstStyle/>
        <a:p>
          <a:endParaRPr lang="ru-RU"/>
        </a:p>
      </dgm:t>
    </dgm:pt>
    <dgm:pt modelId="{3714F8F0-4E11-4AC3-AC71-816ABBB98566}" type="pres">
      <dgm:prSet presAssocID="{FA91D28C-7FDD-4F94-BBE3-7613124F6B18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EED5AEE-0E80-465B-8FFB-EFE76C46AAAF}" type="pres">
      <dgm:prSet presAssocID="{FA91D28C-7FDD-4F94-BBE3-7613124F6B18}" presName="rootConnector" presStyleLbl="node2" presStyleIdx="0" presStyleCnt="3"/>
      <dgm:spPr/>
      <dgm:t>
        <a:bodyPr/>
        <a:lstStyle/>
        <a:p>
          <a:endParaRPr lang="ru-RU"/>
        </a:p>
      </dgm:t>
    </dgm:pt>
    <dgm:pt modelId="{0D613E75-774E-4E49-B3A3-B3C856904A85}" type="pres">
      <dgm:prSet presAssocID="{FA91D28C-7FDD-4F94-BBE3-7613124F6B18}" presName="hierChild4" presStyleCnt="0"/>
      <dgm:spPr/>
      <dgm:t>
        <a:bodyPr/>
        <a:lstStyle/>
        <a:p>
          <a:endParaRPr lang="ru-RU"/>
        </a:p>
      </dgm:t>
    </dgm:pt>
    <dgm:pt modelId="{6EBBA24B-9B1C-4E00-BAAB-656325419A3F}" type="pres">
      <dgm:prSet presAssocID="{1E90B488-0062-4F13-BCF4-287F3F0D0D17}" presName="Name52" presStyleLbl="parChTrans1D3" presStyleIdx="0" presStyleCnt="6"/>
      <dgm:spPr/>
      <dgm:t>
        <a:bodyPr/>
        <a:lstStyle/>
        <a:p>
          <a:endParaRPr lang="ru-RU"/>
        </a:p>
      </dgm:t>
    </dgm:pt>
    <dgm:pt modelId="{51B9C4D2-CF5C-4694-AEF8-B45FB4C76F4A}" type="pres">
      <dgm:prSet presAssocID="{BB6DDB46-F830-4FDF-9B1A-3A0EF5B217A2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B2904748-4975-405A-81A0-A0F3A46C0071}" type="pres">
      <dgm:prSet presAssocID="{BB6DDB46-F830-4FDF-9B1A-3A0EF5B217A2}" presName="rootComposite" presStyleCnt="0"/>
      <dgm:spPr/>
      <dgm:t>
        <a:bodyPr/>
        <a:lstStyle/>
        <a:p>
          <a:endParaRPr lang="ru-RU"/>
        </a:p>
      </dgm:t>
    </dgm:pt>
    <dgm:pt modelId="{CB8A9D22-5701-42F1-AE9E-D3D345DC631C}" type="pres">
      <dgm:prSet presAssocID="{BB6DDB46-F830-4FDF-9B1A-3A0EF5B217A2}" presName="rootText" presStyleLbl="node3" presStyleIdx="0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8325580-842A-4F9F-9BDC-FD8FFD0D4A02}" type="pres">
      <dgm:prSet presAssocID="{BB6DDB46-F830-4FDF-9B1A-3A0EF5B217A2}" presName="rootConnector" presStyleLbl="node3" presStyleIdx="0" presStyleCnt="6"/>
      <dgm:spPr/>
      <dgm:t>
        <a:bodyPr/>
        <a:lstStyle/>
        <a:p>
          <a:endParaRPr lang="ru-RU"/>
        </a:p>
      </dgm:t>
    </dgm:pt>
    <dgm:pt modelId="{3F5C560C-722A-466C-8C51-5557C02B6F75}" type="pres">
      <dgm:prSet presAssocID="{BB6DDB46-F830-4FDF-9B1A-3A0EF5B217A2}" presName="hierChild4" presStyleCnt="0"/>
      <dgm:spPr/>
      <dgm:t>
        <a:bodyPr/>
        <a:lstStyle/>
        <a:p>
          <a:endParaRPr lang="ru-RU"/>
        </a:p>
      </dgm:t>
    </dgm:pt>
    <dgm:pt modelId="{F9EC7AA8-B1A4-4C0C-BB00-82B7B5A92506}" type="pres">
      <dgm:prSet presAssocID="{BB6DDB46-F830-4FDF-9B1A-3A0EF5B217A2}" presName="hierChild5" presStyleCnt="0"/>
      <dgm:spPr/>
      <dgm:t>
        <a:bodyPr/>
        <a:lstStyle/>
        <a:p>
          <a:endParaRPr lang="ru-RU"/>
        </a:p>
      </dgm:t>
    </dgm:pt>
    <dgm:pt modelId="{2A4760F8-CA7E-461D-AFBC-F4866AC08839}" type="pres">
      <dgm:prSet presAssocID="{99CD3881-6195-4C87-B64B-F782ED7E4C0B}" presName="Name52" presStyleLbl="parChTrans1D3" presStyleIdx="1" presStyleCnt="6"/>
      <dgm:spPr/>
      <dgm:t>
        <a:bodyPr/>
        <a:lstStyle/>
        <a:p>
          <a:endParaRPr lang="ru-RU"/>
        </a:p>
      </dgm:t>
    </dgm:pt>
    <dgm:pt modelId="{2BF7CA5B-A337-4CAF-AF3E-60A59376B5B5}" type="pres">
      <dgm:prSet presAssocID="{FD983643-F7CF-4417-BDFE-EF4FDCD8C931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2141F69B-5423-48DE-9310-3D7DF737EB75}" type="pres">
      <dgm:prSet presAssocID="{FD983643-F7CF-4417-BDFE-EF4FDCD8C931}" presName="rootComposite" presStyleCnt="0"/>
      <dgm:spPr/>
      <dgm:t>
        <a:bodyPr/>
        <a:lstStyle/>
        <a:p>
          <a:endParaRPr lang="ru-RU"/>
        </a:p>
      </dgm:t>
    </dgm:pt>
    <dgm:pt modelId="{B3020BC7-3746-4B29-9EC4-106F24BC8408}" type="pres">
      <dgm:prSet presAssocID="{FD983643-F7CF-4417-BDFE-EF4FDCD8C931}" presName="rootText" presStyleLbl="node3" presStyleIdx="1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48A9AC7-9C50-43CD-9459-DF753C6096FB}" type="pres">
      <dgm:prSet presAssocID="{FD983643-F7CF-4417-BDFE-EF4FDCD8C931}" presName="rootConnector" presStyleLbl="node3" presStyleIdx="1" presStyleCnt="6"/>
      <dgm:spPr/>
      <dgm:t>
        <a:bodyPr/>
        <a:lstStyle/>
        <a:p>
          <a:endParaRPr lang="ru-RU"/>
        </a:p>
      </dgm:t>
    </dgm:pt>
    <dgm:pt modelId="{66FE50CF-0DC0-4CDC-A381-B1F68C275A8F}" type="pres">
      <dgm:prSet presAssocID="{FD983643-F7CF-4417-BDFE-EF4FDCD8C931}" presName="hierChild4" presStyleCnt="0"/>
      <dgm:spPr/>
      <dgm:t>
        <a:bodyPr/>
        <a:lstStyle/>
        <a:p>
          <a:endParaRPr lang="ru-RU"/>
        </a:p>
      </dgm:t>
    </dgm:pt>
    <dgm:pt modelId="{F9495D1E-910A-4C12-8D60-B3E20F60E464}" type="pres">
      <dgm:prSet presAssocID="{FD983643-F7CF-4417-BDFE-EF4FDCD8C931}" presName="hierChild5" presStyleCnt="0"/>
      <dgm:spPr/>
      <dgm:t>
        <a:bodyPr/>
        <a:lstStyle/>
        <a:p>
          <a:endParaRPr lang="ru-RU"/>
        </a:p>
      </dgm:t>
    </dgm:pt>
    <dgm:pt modelId="{CCEB9C72-2ADC-4F22-8E23-04B038A1155E}" type="pres">
      <dgm:prSet presAssocID="{FA91D28C-7FDD-4F94-BBE3-7613124F6B18}" presName="hierChild5" presStyleCnt="0"/>
      <dgm:spPr/>
      <dgm:t>
        <a:bodyPr/>
        <a:lstStyle/>
        <a:p>
          <a:endParaRPr lang="ru-RU"/>
        </a:p>
      </dgm:t>
    </dgm:pt>
    <dgm:pt modelId="{F7ACDDEA-47DF-4A5C-9A3C-8B5BEE590053}" type="pres">
      <dgm:prSet presAssocID="{8BF466E6-D34A-4ACD-9AC6-8F4E7E2D8DA9}" presName="Name64" presStyleLbl="parChTrans1D2" presStyleIdx="1" presStyleCnt="3"/>
      <dgm:spPr/>
      <dgm:t>
        <a:bodyPr/>
        <a:lstStyle/>
        <a:p>
          <a:endParaRPr lang="ru-RU"/>
        </a:p>
      </dgm:t>
    </dgm:pt>
    <dgm:pt modelId="{B12A2128-D752-444C-9FCD-11E821675B89}" type="pres">
      <dgm:prSet presAssocID="{9FA7B645-7FCB-4051-90BF-536352B446F6}" presName="hierRoot2" presStyleCnt="0">
        <dgm:presLayoutVars>
          <dgm:hierBranch val="l"/>
        </dgm:presLayoutVars>
      </dgm:prSet>
      <dgm:spPr/>
      <dgm:t>
        <a:bodyPr/>
        <a:lstStyle/>
        <a:p>
          <a:endParaRPr lang="ru-RU"/>
        </a:p>
      </dgm:t>
    </dgm:pt>
    <dgm:pt modelId="{F7A2C474-E156-4A4D-BD7E-4B01814CB679}" type="pres">
      <dgm:prSet presAssocID="{9FA7B645-7FCB-4051-90BF-536352B446F6}" presName="rootComposite" presStyleCnt="0"/>
      <dgm:spPr/>
      <dgm:t>
        <a:bodyPr/>
        <a:lstStyle/>
        <a:p>
          <a:endParaRPr lang="ru-RU"/>
        </a:p>
      </dgm:t>
    </dgm:pt>
    <dgm:pt modelId="{9656BFE5-0D1A-4F5E-83AD-36BA021B6AE5}" type="pres">
      <dgm:prSet presAssocID="{9FA7B645-7FCB-4051-90BF-536352B446F6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C53E3F6-ED1B-4DE3-A58B-91C07BF38CEA}" type="pres">
      <dgm:prSet presAssocID="{9FA7B645-7FCB-4051-90BF-536352B446F6}" presName="rootConnector" presStyleLbl="node2" presStyleIdx="1" presStyleCnt="3"/>
      <dgm:spPr/>
      <dgm:t>
        <a:bodyPr/>
        <a:lstStyle/>
        <a:p>
          <a:endParaRPr lang="ru-RU"/>
        </a:p>
      </dgm:t>
    </dgm:pt>
    <dgm:pt modelId="{940175CC-F926-4926-BFB2-088D6C345735}" type="pres">
      <dgm:prSet presAssocID="{9FA7B645-7FCB-4051-90BF-536352B446F6}" presName="hierChild4" presStyleCnt="0"/>
      <dgm:spPr/>
      <dgm:t>
        <a:bodyPr/>
        <a:lstStyle/>
        <a:p>
          <a:endParaRPr lang="ru-RU"/>
        </a:p>
      </dgm:t>
    </dgm:pt>
    <dgm:pt modelId="{01AF6E69-A97C-4E97-A773-4B55F5F39CCC}" type="pres">
      <dgm:prSet presAssocID="{F366D049-1DC5-4D4D-902A-E7291D51B422}" presName="Name52" presStyleLbl="parChTrans1D3" presStyleIdx="2" presStyleCnt="6"/>
      <dgm:spPr/>
      <dgm:t>
        <a:bodyPr/>
        <a:lstStyle/>
        <a:p>
          <a:endParaRPr lang="ru-RU"/>
        </a:p>
      </dgm:t>
    </dgm:pt>
    <dgm:pt modelId="{8964920C-6D7D-471D-882B-0DEB7D10720C}" type="pres">
      <dgm:prSet presAssocID="{065A5BAC-C434-4AA8-877E-AA66A81874B3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8C5E4A45-2958-41BB-B7AC-A2A1C1FFF3BF}" type="pres">
      <dgm:prSet presAssocID="{065A5BAC-C434-4AA8-877E-AA66A81874B3}" presName="rootComposite" presStyleCnt="0"/>
      <dgm:spPr/>
      <dgm:t>
        <a:bodyPr/>
        <a:lstStyle/>
        <a:p>
          <a:endParaRPr lang="ru-RU"/>
        </a:p>
      </dgm:t>
    </dgm:pt>
    <dgm:pt modelId="{F72BB3B8-C930-4F68-9197-808A8A4B3EB9}" type="pres">
      <dgm:prSet presAssocID="{065A5BAC-C434-4AA8-877E-AA66A81874B3}" presName="rootText" presStyleLbl="node3" presStyleIdx="2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DCEDEC9-AA13-407C-8B85-4E2CF55F6BE3}" type="pres">
      <dgm:prSet presAssocID="{065A5BAC-C434-4AA8-877E-AA66A81874B3}" presName="rootConnector" presStyleLbl="node3" presStyleIdx="2" presStyleCnt="6"/>
      <dgm:spPr/>
      <dgm:t>
        <a:bodyPr/>
        <a:lstStyle/>
        <a:p>
          <a:endParaRPr lang="ru-RU"/>
        </a:p>
      </dgm:t>
    </dgm:pt>
    <dgm:pt modelId="{77E885A0-D73B-4456-AD65-E7735BBB28E8}" type="pres">
      <dgm:prSet presAssocID="{065A5BAC-C434-4AA8-877E-AA66A81874B3}" presName="hierChild4" presStyleCnt="0"/>
      <dgm:spPr/>
      <dgm:t>
        <a:bodyPr/>
        <a:lstStyle/>
        <a:p>
          <a:endParaRPr lang="ru-RU"/>
        </a:p>
      </dgm:t>
    </dgm:pt>
    <dgm:pt modelId="{21E5B908-CAAD-41E7-B3E8-9331D902F954}" type="pres">
      <dgm:prSet presAssocID="{065A5BAC-C434-4AA8-877E-AA66A81874B3}" presName="hierChild5" presStyleCnt="0"/>
      <dgm:spPr/>
      <dgm:t>
        <a:bodyPr/>
        <a:lstStyle/>
        <a:p>
          <a:endParaRPr lang="ru-RU"/>
        </a:p>
      </dgm:t>
    </dgm:pt>
    <dgm:pt modelId="{BDC35F1C-1562-4E71-A9B0-1A6792FEA1E9}" type="pres">
      <dgm:prSet presAssocID="{BAB9BB14-8D0E-4855-AD0E-E0D907F2A9C7}" presName="Name52" presStyleLbl="parChTrans1D3" presStyleIdx="3" presStyleCnt="6"/>
      <dgm:spPr/>
      <dgm:t>
        <a:bodyPr/>
        <a:lstStyle/>
        <a:p>
          <a:endParaRPr lang="ru-RU"/>
        </a:p>
      </dgm:t>
    </dgm:pt>
    <dgm:pt modelId="{B0338030-6B67-4ABE-AEA7-E0F9B993B41D}" type="pres">
      <dgm:prSet presAssocID="{96F6F4B0-0A02-43DB-BF44-651997AD8536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CFED51A5-FCF2-4EF2-B59C-23FBAFE62A89}" type="pres">
      <dgm:prSet presAssocID="{96F6F4B0-0A02-43DB-BF44-651997AD8536}" presName="rootComposite" presStyleCnt="0"/>
      <dgm:spPr/>
      <dgm:t>
        <a:bodyPr/>
        <a:lstStyle/>
        <a:p>
          <a:endParaRPr lang="ru-RU"/>
        </a:p>
      </dgm:t>
    </dgm:pt>
    <dgm:pt modelId="{88B27795-5190-4CF3-8446-495D88A91EE4}" type="pres">
      <dgm:prSet presAssocID="{96F6F4B0-0A02-43DB-BF44-651997AD8536}" presName="rootText" presStyleLbl="node3" presStyleIdx="3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C5B5BE7-8F43-49E6-8F21-D635B5B7CD9A}" type="pres">
      <dgm:prSet presAssocID="{96F6F4B0-0A02-43DB-BF44-651997AD8536}" presName="rootConnector" presStyleLbl="node3" presStyleIdx="3" presStyleCnt="6"/>
      <dgm:spPr/>
      <dgm:t>
        <a:bodyPr/>
        <a:lstStyle/>
        <a:p>
          <a:endParaRPr lang="ru-RU"/>
        </a:p>
      </dgm:t>
    </dgm:pt>
    <dgm:pt modelId="{BBB0819A-2F95-4218-A385-DE2361A2D61B}" type="pres">
      <dgm:prSet presAssocID="{96F6F4B0-0A02-43DB-BF44-651997AD8536}" presName="hierChild4" presStyleCnt="0"/>
      <dgm:spPr/>
      <dgm:t>
        <a:bodyPr/>
        <a:lstStyle/>
        <a:p>
          <a:endParaRPr lang="ru-RU"/>
        </a:p>
      </dgm:t>
    </dgm:pt>
    <dgm:pt modelId="{68BFAE37-B17F-413D-A363-DEB34B5699D3}" type="pres">
      <dgm:prSet presAssocID="{96F6F4B0-0A02-43DB-BF44-651997AD8536}" presName="hierChild5" presStyleCnt="0"/>
      <dgm:spPr/>
      <dgm:t>
        <a:bodyPr/>
        <a:lstStyle/>
        <a:p>
          <a:endParaRPr lang="ru-RU"/>
        </a:p>
      </dgm:t>
    </dgm:pt>
    <dgm:pt modelId="{1CDFB687-E360-4F06-AFC3-0B2DA7D36C4A}" type="pres">
      <dgm:prSet presAssocID="{9FA7B645-7FCB-4051-90BF-536352B446F6}" presName="hierChild5" presStyleCnt="0"/>
      <dgm:spPr/>
      <dgm:t>
        <a:bodyPr/>
        <a:lstStyle/>
        <a:p>
          <a:endParaRPr lang="ru-RU"/>
        </a:p>
      </dgm:t>
    </dgm:pt>
    <dgm:pt modelId="{A55B513A-B140-4338-9A48-3CE9813F6793}" type="pres">
      <dgm:prSet presAssocID="{46BBBAB8-3EC3-44F9-92F2-F014060063A1}" presName="Name64" presStyleLbl="parChTrans1D2" presStyleIdx="2" presStyleCnt="3"/>
      <dgm:spPr/>
      <dgm:t>
        <a:bodyPr/>
        <a:lstStyle/>
        <a:p>
          <a:endParaRPr lang="ru-RU"/>
        </a:p>
      </dgm:t>
    </dgm:pt>
    <dgm:pt modelId="{0CD19A19-7480-4C4F-9E57-EC43C6F4C192}" type="pres">
      <dgm:prSet presAssocID="{B57DE0D1-FEC6-4317-A279-AAA9C5294C09}" presName="hierRoot2" presStyleCnt="0">
        <dgm:presLayoutVars>
          <dgm:hierBranch val="l"/>
        </dgm:presLayoutVars>
      </dgm:prSet>
      <dgm:spPr/>
      <dgm:t>
        <a:bodyPr/>
        <a:lstStyle/>
        <a:p>
          <a:endParaRPr lang="ru-RU"/>
        </a:p>
      </dgm:t>
    </dgm:pt>
    <dgm:pt modelId="{7A72063E-0C9F-4085-8EA0-72D55D21847F}" type="pres">
      <dgm:prSet presAssocID="{B57DE0D1-FEC6-4317-A279-AAA9C5294C09}" presName="rootComposite" presStyleCnt="0"/>
      <dgm:spPr/>
      <dgm:t>
        <a:bodyPr/>
        <a:lstStyle/>
        <a:p>
          <a:endParaRPr lang="ru-RU"/>
        </a:p>
      </dgm:t>
    </dgm:pt>
    <dgm:pt modelId="{B6A2291A-133F-4867-9AF7-CC6F2F4405C3}" type="pres">
      <dgm:prSet presAssocID="{B57DE0D1-FEC6-4317-A279-AAA9C5294C09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F6B00AB-5E87-4076-B490-5B5C873A61DA}" type="pres">
      <dgm:prSet presAssocID="{B57DE0D1-FEC6-4317-A279-AAA9C5294C09}" presName="rootConnector" presStyleLbl="node2" presStyleIdx="2" presStyleCnt="3"/>
      <dgm:spPr/>
      <dgm:t>
        <a:bodyPr/>
        <a:lstStyle/>
        <a:p>
          <a:endParaRPr lang="ru-RU"/>
        </a:p>
      </dgm:t>
    </dgm:pt>
    <dgm:pt modelId="{E4C8AAC2-6264-49A5-B7CB-C130C0A7F040}" type="pres">
      <dgm:prSet presAssocID="{B57DE0D1-FEC6-4317-A279-AAA9C5294C09}" presName="hierChild4" presStyleCnt="0"/>
      <dgm:spPr/>
      <dgm:t>
        <a:bodyPr/>
        <a:lstStyle/>
        <a:p>
          <a:endParaRPr lang="ru-RU"/>
        </a:p>
      </dgm:t>
    </dgm:pt>
    <dgm:pt modelId="{C1519AD4-9816-4BC7-831D-478F1731FD48}" type="pres">
      <dgm:prSet presAssocID="{933CF018-7DFD-499F-AEE0-368697C990FC}" presName="Name52" presStyleLbl="parChTrans1D3" presStyleIdx="4" presStyleCnt="6"/>
      <dgm:spPr/>
      <dgm:t>
        <a:bodyPr/>
        <a:lstStyle/>
        <a:p>
          <a:endParaRPr lang="ru-RU"/>
        </a:p>
      </dgm:t>
    </dgm:pt>
    <dgm:pt modelId="{AD4D7BCB-1219-4C04-8568-98324555E319}" type="pres">
      <dgm:prSet presAssocID="{A8FCF520-DA2E-41BC-A7BB-9345E12C0A0E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EE52A155-9836-4C8C-8F32-F82C8AA72149}" type="pres">
      <dgm:prSet presAssocID="{A8FCF520-DA2E-41BC-A7BB-9345E12C0A0E}" presName="rootComposite" presStyleCnt="0"/>
      <dgm:spPr/>
      <dgm:t>
        <a:bodyPr/>
        <a:lstStyle/>
        <a:p>
          <a:endParaRPr lang="ru-RU"/>
        </a:p>
      </dgm:t>
    </dgm:pt>
    <dgm:pt modelId="{4339D318-A1B1-42CF-890F-4CB435E6053B}" type="pres">
      <dgm:prSet presAssocID="{A8FCF520-DA2E-41BC-A7BB-9345E12C0A0E}" presName="rootText" presStyleLbl="node3" presStyleIdx="4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DAD23D1-7D42-4A6A-92A5-7F0A6A7DAA8E}" type="pres">
      <dgm:prSet presAssocID="{A8FCF520-DA2E-41BC-A7BB-9345E12C0A0E}" presName="rootConnector" presStyleLbl="node3" presStyleIdx="4" presStyleCnt="6"/>
      <dgm:spPr/>
      <dgm:t>
        <a:bodyPr/>
        <a:lstStyle/>
        <a:p>
          <a:endParaRPr lang="ru-RU"/>
        </a:p>
      </dgm:t>
    </dgm:pt>
    <dgm:pt modelId="{B3E98990-31EC-4E55-9782-AFD1D6985AF6}" type="pres">
      <dgm:prSet presAssocID="{A8FCF520-DA2E-41BC-A7BB-9345E12C0A0E}" presName="hierChild4" presStyleCnt="0"/>
      <dgm:spPr/>
      <dgm:t>
        <a:bodyPr/>
        <a:lstStyle/>
        <a:p>
          <a:endParaRPr lang="ru-RU"/>
        </a:p>
      </dgm:t>
    </dgm:pt>
    <dgm:pt modelId="{541448D7-943D-4B62-9166-F32544C20983}" type="pres">
      <dgm:prSet presAssocID="{A8FCF520-DA2E-41BC-A7BB-9345E12C0A0E}" presName="hierChild5" presStyleCnt="0"/>
      <dgm:spPr/>
      <dgm:t>
        <a:bodyPr/>
        <a:lstStyle/>
        <a:p>
          <a:endParaRPr lang="ru-RU"/>
        </a:p>
      </dgm:t>
    </dgm:pt>
    <dgm:pt modelId="{1FDA3E90-E0C4-44F2-B631-CB59EB5EB7D1}" type="pres">
      <dgm:prSet presAssocID="{069B946E-C609-4394-BF5C-D3DBA484F872}" presName="Name52" presStyleLbl="parChTrans1D3" presStyleIdx="5" presStyleCnt="6"/>
      <dgm:spPr/>
      <dgm:t>
        <a:bodyPr/>
        <a:lstStyle/>
        <a:p>
          <a:endParaRPr lang="ru-RU"/>
        </a:p>
      </dgm:t>
    </dgm:pt>
    <dgm:pt modelId="{DFAC9F2C-6DF7-4E69-8907-385A43DEE4A7}" type="pres">
      <dgm:prSet presAssocID="{573C5E7C-177D-4DB8-928B-153084E563D4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053487DB-CE21-483B-A6DD-F3C51FBD09C3}" type="pres">
      <dgm:prSet presAssocID="{573C5E7C-177D-4DB8-928B-153084E563D4}" presName="rootComposite" presStyleCnt="0"/>
      <dgm:spPr/>
      <dgm:t>
        <a:bodyPr/>
        <a:lstStyle/>
        <a:p>
          <a:endParaRPr lang="ru-RU"/>
        </a:p>
      </dgm:t>
    </dgm:pt>
    <dgm:pt modelId="{A8DABA4B-0EA7-4C15-86C0-53258126EC87}" type="pres">
      <dgm:prSet presAssocID="{573C5E7C-177D-4DB8-928B-153084E563D4}" presName="rootText" presStyleLbl="node3" presStyleIdx="5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8D114A6-8B08-46FA-BA52-5AB3BC64705B}" type="pres">
      <dgm:prSet presAssocID="{573C5E7C-177D-4DB8-928B-153084E563D4}" presName="rootConnector" presStyleLbl="node3" presStyleIdx="5" presStyleCnt="6"/>
      <dgm:spPr/>
      <dgm:t>
        <a:bodyPr/>
        <a:lstStyle/>
        <a:p>
          <a:endParaRPr lang="ru-RU"/>
        </a:p>
      </dgm:t>
    </dgm:pt>
    <dgm:pt modelId="{FD16B8E1-FCFA-4E10-9B5B-2EF12F0CCFFC}" type="pres">
      <dgm:prSet presAssocID="{573C5E7C-177D-4DB8-928B-153084E563D4}" presName="hierChild4" presStyleCnt="0"/>
      <dgm:spPr/>
      <dgm:t>
        <a:bodyPr/>
        <a:lstStyle/>
        <a:p>
          <a:endParaRPr lang="ru-RU"/>
        </a:p>
      </dgm:t>
    </dgm:pt>
    <dgm:pt modelId="{06311804-8C17-4D99-B867-6AE0FD28EFEC}" type="pres">
      <dgm:prSet presAssocID="{573C5E7C-177D-4DB8-928B-153084E563D4}" presName="hierChild5" presStyleCnt="0"/>
      <dgm:spPr/>
      <dgm:t>
        <a:bodyPr/>
        <a:lstStyle/>
        <a:p>
          <a:endParaRPr lang="ru-RU"/>
        </a:p>
      </dgm:t>
    </dgm:pt>
    <dgm:pt modelId="{E766E52E-DF39-4AF6-B4FF-FF2020962DA1}" type="pres">
      <dgm:prSet presAssocID="{B57DE0D1-FEC6-4317-A279-AAA9C5294C09}" presName="hierChild5" presStyleCnt="0"/>
      <dgm:spPr/>
      <dgm:t>
        <a:bodyPr/>
        <a:lstStyle/>
        <a:p>
          <a:endParaRPr lang="ru-RU"/>
        </a:p>
      </dgm:t>
    </dgm:pt>
    <dgm:pt modelId="{73F08D6D-297A-4BDA-AD07-D7BBB588AC38}" type="pres">
      <dgm:prSet presAssocID="{662D17E2-12A3-4D34-BDC5-20F671471D52}" presName="hierChild3" presStyleCnt="0"/>
      <dgm:spPr/>
      <dgm:t>
        <a:bodyPr/>
        <a:lstStyle/>
        <a:p>
          <a:endParaRPr lang="ru-RU"/>
        </a:p>
      </dgm:t>
    </dgm:pt>
  </dgm:ptLst>
  <dgm:cxnLst>
    <dgm:cxn modelId="{37E386CF-8E92-43E4-8569-5D2BB1260FCC}" type="presOf" srcId="{A8FCF520-DA2E-41BC-A7BB-9345E12C0A0E}" destId="{6DAD23D1-7D42-4A6A-92A5-7F0A6A7DAA8E}" srcOrd="1" destOrd="0" presId="urn:microsoft.com/office/officeart/2009/3/layout/HorizontalOrganizationChart"/>
    <dgm:cxn modelId="{D56D1157-2B8F-4E28-832D-D71331C9EDD8}" type="presOf" srcId="{065A5BAC-C434-4AA8-877E-AA66A81874B3}" destId="{4DCEDEC9-AA13-407C-8B85-4E2CF55F6BE3}" srcOrd="1" destOrd="0" presId="urn:microsoft.com/office/officeart/2009/3/layout/HorizontalOrganizationChart"/>
    <dgm:cxn modelId="{189ADB3A-BBE5-48D6-8A17-AEF91A84AC86}" type="presOf" srcId="{FD91EB9B-E80C-4BB5-B2F3-4B13FBA56DF8}" destId="{E601F44C-3CBE-4E4B-BEDC-A0828C814E5F}" srcOrd="0" destOrd="0" presId="urn:microsoft.com/office/officeart/2009/3/layout/HorizontalOrganizationChart"/>
    <dgm:cxn modelId="{1EA9C80A-AB48-4E06-8D49-08234C67BE6B}" type="presOf" srcId="{BB6DDB46-F830-4FDF-9B1A-3A0EF5B217A2}" destId="{CB8A9D22-5701-42F1-AE9E-D3D345DC631C}" srcOrd="0" destOrd="0" presId="urn:microsoft.com/office/officeart/2009/3/layout/HorizontalOrganizationChart"/>
    <dgm:cxn modelId="{A34AB5ED-055E-4716-9A8B-6B220AC5DC96}" type="presOf" srcId="{1E90B488-0062-4F13-BCF4-287F3F0D0D17}" destId="{6EBBA24B-9B1C-4E00-BAAB-656325419A3F}" srcOrd="0" destOrd="0" presId="urn:microsoft.com/office/officeart/2009/3/layout/HorizontalOrganizationChart"/>
    <dgm:cxn modelId="{C0CBEDF9-4B22-46B0-92B9-664ED1D45A94}" type="presOf" srcId="{96F6F4B0-0A02-43DB-BF44-651997AD8536}" destId="{EC5B5BE7-8F43-49E6-8F21-D635B5B7CD9A}" srcOrd="1" destOrd="0" presId="urn:microsoft.com/office/officeart/2009/3/layout/HorizontalOrganizationChart"/>
    <dgm:cxn modelId="{A7700172-354E-4370-B956-AB60A9F7C652}" type="presOf" srcId="{069B946E-C609-4394-BF5C-D3DBA484F872}" destId="{1FDA3E90-E0C4-44F2-B631-CB59EB5EB7D1}" srcOrd="0" destOrd="0" presId="urn:microsoft.com/office/officeart/2009/3/layout/HorizontalOrganizationChart"/>
    <dgm:cxn modelId="{A4420ACA-5D39-479F-A59C-D9D8FBBAD97D}" type="presOf" srcId="{BAB9BB14-8D0E-4855-AD0E-E0D907F2A9C7}" destId="{BDC35F1C-1562-4E71-A9B0-1A6792FEA1E9}" srcOrd="0" destOrd="0" presId="urn:microsoft.com/office/officeart/2009/3/layout/HorizontalOrganizationChart"/>
    <dgm:cxn modelId="{29CF438D-F40F-41F7-A0AE-7CF5F28FDD89}" srcId="{FA91D28C-7FDD-4F94-BBE3-7613124F6B18}" destId="{BB6DDB46-F830-4FDF-9B1A-3A0EF5B217A2}" srcOrd="0" destOrd="0" parTransId="{1E90B488-0062-4F13-BCF4-287F3F0D0D17}" sibTransId="{A2755BF7-A9F3-492F-BBC2-9C893CF71EBF}"/>
    <dgm:cxn modelId="{79FB5AA6-B63F-44CE-8E9D-9CC1A9C1B5DF}" type="presOf" srcId="{B57DE0D1-FEC6-4317-A279-AAA9C5294C09}" destId="{DF6B00AB-5E87-4076-B490-5B5C873A61DA}" srcOrd="1" destOrd="0" presId="urn:microsoft.com/office/officeart/2009/3/layout/HorizontalOrganizationChart"/>
    <dgm:cxn modelId="{F5E9190E-92F3-4228-8FFB-F4BEA9E3E055}" srcId="{9FA7B645-7FCB-4051-90BF-536352B446F6}" destId="{065A5BAC-C434-4AA8-877E-AA66A81874B3}" srcOrd="0" destOrd="0" parTransId="{F366D049-1DC5-4D4D-902A-E7291D51B422}" sibTransId="{0E3A3D74-BBDA-416F-9167-D5ECAF7D9B01}"/>
    <dgm:cxn modelId="{AFDBF276-A72C-4236-B3D4-994D88634B56}" type="presOf" srcId="{F366D049-1DC5-4D4D-902A-E7291D51B422}" destId="{01AF6E69-A97C-4E97-A773-4B55F5F39CCC}" srcOrd="0" destOrd="0" presId="urn:microsoft.com/office/officeart/2009/3/layout/HorizontalOrganizationChart"/>
    <dgm:cxn modelId="{5086B126-1F7E-4BF6-B00C-108370EE8D1F}" type="presOf" srcId="{FD983643-F7CF-4417-BDFE-EF4FDCD8C931}" destId="{D48A9AC7-9C50-43CD-9459-DF753C6096FB}" srcOrd="1" destOrd="0" presId="urn:microsoft.com/office/officeart/2009/3/layout/HorizontalOrganizationChart"/>
    <dgm:cxn modelId="{AD1C24CF-86D2-4585-8EA1-17EF6AF8B48E}" type="presOf" srcId="{573C5E7C-177D-4DB8-928B-153084E563D4}" destId="{A8DABA4B-0EA7-4C15-86C0-53258126EC87}" srcOrd="0" destOrd="0" presId="urn:microsoft.com/office/officeart/2009/3/layout/HorizontalOrganizationChart"/>
    <dgm:cxn modelId="{731A1B30-0689-461C-87BB-DF99B010C382}" type="presOf" srcId="{573C5E7C-177D-4DB8-928B-153084E563D4}" destId="{98D114A6-8B08-46FA-BA52-5AB3BC64705B}" srcOrd="1" destOrd="0" presId="urn:microsoft.com/office/officeart/2009/3/layout/HorizontalOrganizationChart"/>
    <dgm:cxn modelId="{90261935-130B-4E30-9F75-14C71C405D1A}" srcId="{B57DE0D1-FEC6-4317-A279-AAA9C5294C09}" destId="{573C5E7C-177D-4DB8-928B-153084E563D4}" srcOrd="1" destOrd="0" parTransId="{069B946E-C609-4394-BF5C-D3DBA484F872}" sibTransId="{FF1D54FD-215E-46F3-987C-ACE7E949F3A7}"/>
    <dgm:cxn modelId="{4B7FCBCE-F66B-443E-A28E-FE9673857BCF}" type="presOf" srcId="{FA91D28C-7FDD-4F94-BBE3-7613124F6B18}" destId="{9EED5AEE-0E80-465B-8FFB-EFE76C46AAAF}" srcOrd="1" destOrd="0" presId="urn:microsoft.com/office/officeart/2009/3/layout/HorizontalOrganizationChart"/>
    <dgm:cxn modelId="{480D7034-2987-41A9-BEB3-950EED75A0F0}" srcId="{FA91D28C-7FDD-4F94-BBE3-7613124F6B18}" destId="{FD983643-F7CF-4417-BDFE-EF4FDCD8C931}" srcOrd="1" destOrd="0" parTransId="{99CD3881-6195-4C87-B64B-F782ED7E4C0B}" sibTransId="{E3C2278A-E2CE-4B1A-A08C-DA4069DB8BA1}"/>
    <dgm:cxn modelId="{A02FC53E-7034-4196-BE37-472645B7C8A1}" type="presOf" srcId="{46BBBAB8-3EC3-44F9-92F2-F014060063A1}" destId="{A55B513A-B140-4338-9A48-3CE9813F6793}" srcOrd="0" destOrd="0" presId="urn:microsoft.com/office/officeart/2009/3/layout/HorizontalOrganizationChart"/>
    <dgm:cxn modelId="{FF80BEA5-1DF9-4230-8C6D-B844BD08727C}" srcId="{FD91EB9B-E80C-4BB5-B2F3-4B13FBA56DF8}" destId="{662D17E2-12A3-4D34-BDC5-20F671471D52}" srcOrd="0" destOrd="0" parTransId="{1BD2D3FE-7C51-4E81-9B66-086B6B2D230D}" sibTransId="{23E852F0-35E7-44CF-93A6-2CDEFE9D4A61}"/>
    <dgm:cxn modelId="{CB97BB22-23FF-417C-8695-5C56CD008EAE}" type="presOf" srcId="{FD983643-F7CF-4417-BDFE-EF4FDCD8C931}" destId="{B3020BC7-3746-4B29-9EC4-106F24BC8408}" srcOrd="0" destOrd="0" presId="urn:microsoft.com/office/officeart/2009/3/layout/HorizontalOrganizationChart"/>
    <dgm:cxn modelId="{7E1205FA-C89A-408F-AB2F-A7A7A48DBD4A}" type="presOf" srcId="{A8FCF520-DA2E-41BC-A7BB-9345E12C0A0E}" destId="{4339D318-A1B1-42CF-890F-4CB435E6053B}" srcOrd="0" destOrd="0" presId="urn:microsoft.com/office/officeart/2009/3/layout/HorizontalOrganizationChart"/>
    <dgm:cxn modelId="{298188C6-D5F4-4567-A667-66787F40AC84}" srcId="{662D17E2-12A3-4D34-BDC5-20F671471D52}" destId="{B57DE0D1-FEC6-4317-A279-AAA9C5294C09}" srcOrd="2" destOrd="0" parTransId="{46BBBAB8-3EC3-44F9-92F2-F014060063A1}" sibTransId="{4986EB4F-9116-49EF-A85E-62065131213F}"/>
    <dgm:cxn modelId="{3C8394EE-9814-41C5-98F7-6200A5D39511}" srcId="{B57DE0D1-FEC6-4317-A279-AAA9C5294C09}" destId="{A8FCF520-DA2E-41BC-A7BB-9345E12C0A0E}" srcOrd="0" destOrd="0" parTransId="{933CF018-7DFD-499F-AEE0-368697C990FC}" sibTransId="{3388A265-7D83-49D4-B445-FED19ED55A58}"/>
    <dgm:cxn modelId="{FEBF6A21-DC6A-4BC7-880D-D9BA6B903D00}" type="presOf" srcId="{9FA7B645-7FCB-4051-90BF-536352B446F6}" destId="{0C53E3F6-ED1B-4DE3-A58B-91C07BF38CEA}" srcOrd="1" destOrd="0" presId="urn:microsoft.com/office/officeart/2009/3/layout/HorizontalOrganizationChart"/>
    <dgm:cxn modelId="{574990F4-815D-4305-8A61-C1037428B846}" srcId="{9FA7B645-7FCB-4051-90BF-536352B446F6}" destId="{96F6F4B0-0A02-43DB-BF44-651997AD8536}" srcOrd="1" destOrd="0" parTransId="{BAB9BB14-8D0E-4855-AD0E-E0D907F2A9C7}" sibTransId="{0C2D588F-0E4A-442C-9D35-46E4DF17E211}"/>
    <dgm:cxn modelId="{F5447C83-6F6B-4189-BAB3-88D83A4A3B02}" type="presOf" srcId="{662D17E2-12A3-4D34-BDC5-20F671471D52}" destId="{FA656E99-DA42-4EC3-89F2-0B183F51387B}" srcOrd="0" destOrd="0" presId="urn:microsoft.com/office/officeart/2009/3/layout/HorizontalOrganizationChart"/>
    <dgm:cxn modelId="{8F91F686-83EC-4B99-8718-4117B0EB3386}" type="presOf" srcId="{96F6F4B0-0A02-43DB-BF44-651997AD8536}" destId="{88B27795-5190-4CF3-8446-495D88A91EE4}" srcOrd="0" destOrd="0" presId="urn:microsoft.com/office/officeart/2009/3/layout/HorizontalOrganizationChart"/>
    <dgm:cxn modelId="{7C27C4E1-8DE0-4794-97EF-2FB0342DBAB6}" type="presOf" srcId="{9FA7B645-7FCB-4051-90BF-536352B446F6}" destId="{9656BFE5-0D1A-4F5E-83AD-36BA021B6AE5}" srcOrd="0" destOrd="0" presId="urn:microsoft.com/office/officeart/2009/3/layout/HorizontalOrganizationChart"/>
    <dgm:cxn modelId="{8CD98B51-08FE-4A43-95AF-5F9532C9FDBF}" type="presOf" srcId="{FA91D28C-7FDD-4F94-BBE3-7613124F6B18}" destId="{3714F8F0-4E11-4AC3-AC71-816ABBB98566}" srcOrd="0" destOrd="0" presId="urn:microsoft.com/office/officeart/2009/3/layout/HorizontalOrganizationChart"/>
    <dgm:cxn modelId="{F97E671D-6215-4A03-A8BD-BA988417248F}" type="presOf" srcId="{99CD3881-6195-4C87-B64B-F782ED7E4C0B}" destId="{2A4760F8-CA7E-461D-AFBC-F4866AC08839}" srcOrd="0" destOrd="0" presId="urn:microsoft.com/office/officeart/2009/3/layout/HorizontalOrganizationChart"/>
    <dgm:cxn modelId="{F296EB7D-C8DC-49F0-A1BA-7FA2536D73C9}" srcId="{662D17E2-12A3-4D34-BDC5-20F671471D52}" destId="{FA91D28C-7FDD-4F94-BBE3-7613124F6B18}" srcOrd="0" destOrd="0" parTransId="{29396CE4-189E-4D7E-BBDE-1DEAA53D8DC3}" sibTransId="{62B7FA01-2B03-489A-B0B0-7FF9B1942882}"/>
    <dgm:cxn modelId="{DC693BD7-2A29-43C5-B9A3-D9A14844B9B9}" type="presOf" srcId="{662D17E2-12A3-4D34-BDC5-20F671471D52}" destId="{D079F8C7-4C29-4F81-B2E6-DAB118EC4D55}" srcOrd="1" destOrd="0" presId="urn:microsoft.com/office/officeart/2009/3/layout/HorizontalOrganizationChart"/>
    <dgm:cxn modelId="{FF6AF1BA-EDF6-4171-B1A0-F5ED30F49867}" type="presOf" srcId="{B57DE0D1-FEC6-4317-A279-AAA9C5294C09}" destId="{B6A2291A-133F-4867-9AF7-CC6F2F4405C3}" srcOrd="0" destOrd="0" presId="urn:microsoft.com/office/officeart/2009/3/layout/HorizontalOrganizationChart"/>
    <dgm:cxn modelId="{388B7D21-9909-4C98-AD77-C558F6B18E40}" type="presOf" srcId="{BB6DDB46-F830-4FDF-9B1A-3A0EF5B217A2}" destId="{A8325580-842A-4F9F-9BDC-FD8FFD0D4A02}" srcOrd="1" destOrd="0" presId="urn:microsoft.com/office/officeart/2009/3/layout/HorizontalOrganizationChart"/>
    <dgm:cxn modelId="{D66316FD-59C9-4106-A16F-B4506B5B19D3}" type="presOf" srcId="{29396CE4-189E-4D7E-BBDE-1DEAA53D8DC3}" destId="{697BD0AE-1B5C-4877-BA1C-AB96922107A8}" srcOrd="0" destOrd="0" presId="urn:microsoft.com/office/officeart/2009/3/layout/HorizontalOrganizationChart"/>
    <dgm:cxn modelId="{38CB55BB-1EB1-4CDB-A3F4-922E16B86C73}" type="presOf" srcId="{933CF018-7DFD-499F-AEE0-368697C990FC}" destId="{C1519AD4-9816-4BC7-831D-478F1731FD48}" srcOrd="0" destOrd="0" presId="urn:microsoft.com/office/officeart/2009/3/layout/HorizontalOrganizationChart"/>
    <dgm:cxn modelId="{B03BFF9F-89ED-4653-8567-398526C152B3}" type="presOf" srcId="{8BF466E6-D34A-4ACD-9AC6-8F4E7E2D8DA9}" destId="{F7ACDDEA-47DF-4A5C-9A3C-8B5BEE590053}" srcOrd="0" destOrd="0" presId="urn:microsoft.com/office/officeart/2009/3/layout/HorizontalOrganizationChart"/>
    <dgm:cxn modelId="{D0A52A29-8531-481C-9730-6C6B6CB9811F}" srcId="{662D17E2-12A3-4D34-BDC5-20F671471D52}" destId="{9FA7B645-7FCB-4051-90BF-536352B446F6}" srcOrd="1" destOrd="0" parTransId="{8BF466E6-D34A-4ACD-9AC6-8F4E7E2D8DA9}" sibTransId="{87250526-9B27-4BE0-BFBC-02CC19D22DEF}"/>
    <dgm:cxn modelId="{711FF3D8-8E50-48E4-8EAE-6FD4E8B23472}" type="presOf" srcId="{065A5BAC-C434-4AA8-877E-AA66A81874B3}" destId="{F72BB3B8-C930-4F68-9197-808A8A4B3EB9}" srcOrd="0" destOrd="0" presId="urn:microsoft.com/office/officeart/2009/3/layout/HorizontalOrganizationChart"/>
    <dgm:cxn modelId="{A13AFE60-A7D5-426E-A789-FB1298461F7E}" type="presParOf" srcId="{E601F44C-3CBE-4E4B-BEDC-A0828C814E5F}" destId="{A64443D9-F827-4809-9E82-F7ECFD80E3B9}" srcOrd="0" destOrd="0" presId="urn:microsoft.com/office/officeart/2009/3/layout/HorizontalOrganizationChart"/>
    <dgm:cxn modelId="{26335BFC-4101-479C-8C69-4CB79479C8B5}" type="presParOf" srcId="{A64443D9-F827-4809-9E82-F7ECFD80E3B9}" destId="{CA76ABAC-396A-4211-981E-A4D105F3AFB4}" srcOrd="0" destOrd="0" presId="urn:microsoft.com/office/officeart/2009/3/layout/HorizontalOrganizationChart"/>
    <dgm:cxn modelId="{3267BD12-15C9-4746-9793-A5E6B885EB74}" type="presParOf" srcId="{CA76ABAC-396A-4211-981E-A4D105F3AFB4}" destId="{FA656E99-DA42-4EC3-89F2-0B183F51387B}" srcOrd="0" destOrd="0" presId="urn:microsoft.com/office/officeart/2009/3/layout/HorizontalOrganizationChart"/>
    <dgm:cxn modelId="{25CB4AA9-8D70-4903-95CA-B69A27EF3595}" type="presParOf" srcId="{CA76ABAC-396A-4211-981E-A4D105F3AFB4}" destId="{D079F8C7-4C29-4F81-B2E6-DAB118EC4D55}" srcOrd="1" destOrd="0" presId="urn:microsoft.com/office/officeart/2009/3/layout/HorizontalOrganizationChart"/>
    <dgm:cxn modelId="{A18C7FA3-35D0-47B7-98D7-A243CA0F5AC2}" type="presParOf" srcId="{A64443D9-F827-4809-9E82-F7ECFD80E3B9}" destId="{BDE782E7-F918-4679-B557-70A1E38C5B9E}" srcOrd="1" destOrd="0" presId="urn:microsoft.com/office/officeart/2009/3/layout/HorizontalOrganizationChart"/>
    <dgm:cxn modelId="{A9836EAD-9204-4980-9C61-C338A4947902}" type="presParOf" srcId="{BDE782E7-F918-4679-B557-70A1E38C5B9E}" destId="{697BD0AE-1B5C-4877-BA1C-AB96922107A8}" srcOrd="0" destOrd="0" presId="urn:microsoft.com/office/officeart/2009/3/layout/HorizontalOrganizationChart"/>
    <dgm:cxn modelId="{39380A45-C37E-4909-8E9D-9D18D2F9A2FF}" type="presParOf" srcId="{BDE782E7-F918-4679-B557-70A1E38C5B9E}" destId="{6BB4F56F-5567-4AF4-8BDA-3CA92A8BB4CE}" srcOrd="1" destOrd="0" presId="urn:microsoft.com/office/officeart/2009/3/layout/HorizontalOrganizationChart"/>
    <dgm:cxn modelId="{CA46826F-CDA3-4667-BDFB-C36221A94C54}" type="presParOf" srcId="{6BB4F56F-5567-4AF4-8BDA-3CA92A8BB4CE}" destId="{78D89FDA-2823-4484-8A29-2800AFDCE9B7}" srcOrd="0" destOrd="0" presId="urn:microsoft.com/office/officeart/2009/3/layout/HorizontalOrganizationChart"/>
    <dgm:cxn modelId="{B3687C37-94ED-45DE-9957-8C3194128E59}" type="presParOf" srcId="{78D89FDA-2823-4484-8A29-2800AFDCE9B7}" destId="{3714F8F0-4E11-4AC3-AC71-816ABBB98566}" srcOrd="0" destOrd="0" presId="urn:microsoft.com/office/officeart/2009/3/layout/HorizontalOrganizationChart"/>
    <dgm:cxn modelId="{DAEB82B6-04CC-412F-97AF-8D2C917F82E1}" type="presParOf" srcId="{78D89FDA-2823-4484-8A29-2800AFDCE9B7}" destId="{9EED5AEE-0E80-465B-8FFB-EFE76C46AAAF}" srcOrd="1" destOrd="0" presId="urn:microsoft.com/office/officeart/2009/3/layout/HorizontalOrganizationChart"/>
    <dgm:cxn modelId="{A10B9534-194D-4CC2-9115-C59C32A017A4}" type="presParOf" srcId="{6BB4F56F-5567-4AF4-8BDA-3CA92A8BB4CE}" destId="{0D613E75-774E-4E49-B3A3-B3C856904A85}" srcOrd="1" destOrd="0" presId="urn:microsoft.com/office/officeart/2009/3/layout/HorizontalOrganizationChart"/>
    <dgm:cxn modelId="{4763E065-9E57-48CD-B501-50061A130ABE}" type="presParOf" srcId="{0D613E75-774E-4E49-B3A3-B3C856904A85}" destId="{6EBBA24B-9B1C-4E00-BAAB-656325419A3F}" srcOrd="0" destOrd="0" presId="urn:microsoft.com/office/officeart/2009/3/layout/HorizontalOrganizationChart"/>
    <dgm:cxn modelId="{21D9DF8B-CF47-4E9D-8E93-8A2F34AAF187}" type="presParOf" srcId="{0D613E75-774E-4E49-B3A3-B3C856904A85}" destId="{51B9C4D2-CF5C-4694-AEF8-B45FB4C76F4A}" srcOrd="1" destOrd="0" presId="urn:microsoft.com/office/officeart/2009/3/layout/HorizontalOrganizationChart"/>
    <dgm:cxn modelId="{8BED1DD3-517A-4292-9D14-61D9A03A69C9}" type="presParOf" srcId="{51B9C4D2-CF5C-4694-AEF8-B45FB4C76F4A}" destId="{B2904748-4975-405A-81A0-A0F3A46C0071}" srcOrd="0" destOrd="0" presId="urn:microsoft.com/office/officeart/2009/3/layout/HorizontalOrganizationChart"/>
    <dgm:cxn modelId="{5DDA6C15-2234-42BF-91D3-0B50720C0307}" type="presParOf" srcId="{B2904748-4975-405A-81A0-A0F3A46C0071}" destId="{CB8A9D22-5701-42F1-AE9E-D3D345DC631C}" srcOrd="0" destOrd="0" presId="urn:microsoft.com/office/officeart/2009/3/layout/HorizontalOrganizationChart"/>
    <dgm:cxn modelId="{262E704D-15B3-4D29-B92E-7305B888BB1E}" type="presParOf" srcId="{B2904748-4975-405A-81A0-A0F3A46C0071}" destId="{A8325580-842A-4F9F-9BDC-FD8FFD0D4A02}" srcOrd="1" destOrd="0" presId="urn:microsoft.com/office/officeart/2009/3/layout/HorizontalOrganizationChart"/>
    <dgm:cxn modelId="{0472847D-A4C4-48B6-A7BF-08982630953C}" type="presParOf" srcId="{51B9C4D2-CF5C-4694-AEF8-B45FB4C76F4A}" destId="{3F5C560C-722A-466C-8C51-5557C02B6F75}" srcOrd="1" destOrd="0" presId="urn:microsoft.com/office/officeart/2009/3/layout/HorizontalOrganizationChart"/>
    <dgm:cxn modelId="{D2E41B15-7A79-42B8-BA12-12D78CCDDA33}" type="presParOf" srcId="{51B9C4D2-CF5C-4694-AEF8-B45FB4C76F4A}" destId="{F9EC7AA8-B1A4-4C0C-BB00-82B7B5A92506}" srcOrd="2" destOrd="0" presId="urn:microsoft.com/office/officeart/2009/3/layout/HorizontalOrganizationChart"/>
    <dgm:cxn modelId="{65B20B83-F146-4D19-A68C-3207E25ABE3F}" type="presParOf" srcId="{0D613E75-774E-4E49-B3A3-B3C856904A85}" destId="{2A4760F8-CA7E-461D-AFBC-F4866AC08839}" srcOrd="2" destOrd="0" presId="urn:microsoft.com/office/officeart/2009/3/layout/HorizontalOrganizationChart"/>
    <dgm:cxn modelId="{829696F3-DC59-4639-8F76-D7EA82597F7C}" type="presParOf" srcId="{0D613E75-774E-4E49-B3A3-B3C856904A85}" destId="{2BF7CA5B-A337-4CAF-AF3E-60A59376B5B5}" srcOrd="3" destOrd="0" presId="urn:microsoft.com/office/officeart/2009/3/layout/HorizontalOrganizationChart"/>
    <dgm:cxn modelId="{04319E4C-ADAC-41FF-99BC-569A523214AB}" type="presParOf" srcId="{2BF7CA5B-A337-4CAF-AF3E-60A59376B5B5}" destId="{2141F69B-5423-48DE-9310-3D7DF737EB75}" srcOrd="0" destOrd="0" presId="urn:microsoft.com/office/officeart/2009/3/layout/HorizontalOrganizationChart"/>
    <dgm:cxn modelId="{3F4531CE-8C9E-4152-BE9D-7E783D5968EA}" type="presParOf" srcId="{2141F69B-5423-48DE-9310-3D7DF737EB75}" destId="{B3020BC7-3746-4B29-9EC4-106F24BC8408}" srcOrd="0" destOrd="0" presId="urn:microsoft.com/office/officeart/2009/3/layout/HorizontalOrganizationChart"/>
    <dgm:cxn modelId="{59EB9E2C-F0A3-44E5-9EB9-A895077251D7}" type="presParOf" srcId="{2141F69B-5423-48DE-9310-3D7DF737EB75}" destId="{D48A9AC7-9C50-43CD-9459-DF753C6096FB}" srcOrd="1" destOrd="0" presId="urn:microsoft.com/office/officeart/2009/3/layout/HorizontalOrganizationChart"/>
    <dgm:cxn modelId="{9D4DDBDF-A42B-4CEC-969E-3CE671BA2D93}" type="presParOf" srcId="{2BF7CA5B-A337-4CAF-AF3E-60A59376B5B5}" destId="{66FE50CF-0DC0-4CDC-A381-B1F68C275A8F}" srcOrd="1" destOrd="0" presId="urn:microsoft.com/office/officeart/2009/3/layout/HorizontalOrganizationChart"/>
    <dgm:cxn modelId="{8F858CD6-6CC2-4443-910D-6402F6748B85}" type="presParOf" srcId="{2BF7CA5B-A337-4CAF-AF3E-60A59376B5B5}" destId="{F9495D1E-910A-4C12-8D60-B3E20F60E464}" srcOrd="2" destOrd="0" presId="urn:microsoft.com/office/officeart/2009/3/layout/HorizontalOrganizationChart"/>
    <dgm:cxn modelId="{5266D178-3F23-462B-8232-40969A3CBA90}" type="presParOf" srcId="{6BB4F56F-5567-4AF4-8BDA-3CA92A8BB4CE}" destId="{CCEB9C72-2ADC-4F22-8E23-04B038A1155E}" srcOrd="2" destOrd="0" presId="urn:microsoft.com/office/officeart/2009/3/layout/HorizontalOrganizationChart"/>
    <dgm:cxn modelId="{2E35ABB4-EF7C-4B99-B1A0-D5B9BDF5E23E}" type="presParOf" srcId="{BDE782E7-F918-4679-B557-70A1E38C5B9E}" destId="{F7ACDDEA-47DF-4A5C-9A3C-8B5BEE590053}" srcOrd="2" destOrd="0" presId="urn:microsoft.com/office/officeart/2009/3/layout/HorizontalOrganizationChart"/>
    <dgm:cxn modelId="{E9283A71-F1E1-4EA9-A3F8-A6C5F405A7C7}" type="presParOf" srcId="{BDE782E7-F918-4679-B557-70A1E38C5B9E}" destId="{B12A2128-D752-444C-9FCD-11E821675B89}" srcOrd="3" destOrd="0" presId="urn:microsoft.com/office/officeart/2009/3/layout/HorizontalOrganizationChart"/>
    <dgm:cxn modelId="{CF5F1C7F-BE41-45A8-9A17-38870408D281}" type="presParOf" srcId="{B12A2128-D752-444C-9FCD-11E821675B89}" destId="{F7A2C474-E156-4A4D-BD7E-4B01814CB679}" srcOrd="0" destOrd="0" presId="urn:microsoft.com/office/officeart/2009/3/layout/HorizontalOrganizationChart"/>
    <dgm:cxn modelId="{9813000B-808B-4136-9B29-D3187CC4001F}" type="presParOf" srcId="{F7A2C474-E156-4A4D-BD7E-4B01814CB679}" destId="{9656BFE5-0D1A-4F5E-83AD-36BA021B6AE5}" srcOrd="0" destOrd="0" presId="urn:microsoft.com/office/officeart/2009/3/layout/HorizontalOrganizationChart"/>
    <dgm:cxn modelId="{5ED0CDE8-09B2-45D2-AE7B-0857292374DA}" type="presParOf" srcId="{F7A2C474-E156-4A4D-BD7E-4B01814CB679}" destId="{0C53E3F6-ED1B-4DE3-A58B-91C07BF38CEA}" srcOrd="1" destOrd="0" presId="urn:microsoft.com/office/officeart/2009/3/layout/HorizontalOrganizationChart"/>
    <dgm:cxn modelId="{319A0AB3-11AF-4238-BE46-A276FDBBE86A}" type="presParOf" srcId="{B12A2128-D752-444C-9FCD-11E821675B89}" destId="{940175CC-F926-4926-BFB2-088D6C345735}" srcOrd="1" destOrd="0" presId="urn:microsoft.com/office/officeart/2009/3/layout/HorizontalOrganizationChart"/>
    <dgm:cxn modelId="{A7AD0024-DB69-4EF1-ABA4-3FB580C91E60}" type="presParOf" srcId="{940175CC-F926-4926-BFB2-088D6C345735}" destId="{01AF6E69-A97C-4E97-A773-4B55F5F39CCC}" srcOrd="0" destOrd="0" presId="urn:microsoft.com/office/officeart/2009/3/layout/HorizontalOrganizationChart"/>
    <dgm:cxn modelId="{11D060DE-13A2-4EA7-891E-E0AB43C524FB}" type="presParOf" srcId="{940175CC-F926-4926-BFB2-088D6C345735}" destId="{8964920C-6D7D-471D-882B-0DEB7D10720C}" srcOrd="1" destOrd="0" presId="urn:microsoft.com/office/officeart/2009/3/layout/HorizontalOrganizationChart"/>
    <dgm:cxn modelId="{2CDF26AD-4C4D-4DC2-A399-38735E3B8D34}" type="presParOf" srcId="{8964920C-6D7D-471D-882B-0DEB7D10720C}" destId="{8C5E4A45-2958-41BB-B7AC-A2A1C1FFF3BF}" srcOrd="0" destOrd="0" presId="urn:microsoft.com/office/officeart/2009/3/layout/HorizontalOrganizationChart"/>
    <dgm:cxn modelId="{C2E7E2DB-1C8F-4F38-A32E-5333FE5DD7D4}" type="presParOf" srcId="{8C5E4A45-2958-41BB-B7AC-A2A1C1FFF3BF}" destId="{F72BB3B8-C930-4F68-9197-808A8A4B3EB9}" srcOrd="0" destOrd="0" presId="urn:microsoft.com/office/officeart/2009/3/layout/HorizontalOrganizationChart"/>
    <dgm:cxn modelId="{5C372094-1E63-414E-92B3-4B28C0BD465F}" type="presParOf" srcId="{8C5E4A45-2958-41BB-B7AC-A2A1C1FFF3BF}" destId="{4DCEDEC9-AA13-407C-8B85-4E2CF55F6BE3}" srcOrd="1" destOrd="0" presId="urn:microsoft.com/office/officeart/2009/3/layout/HorizontalOrganizationChart"/>
    <dgm:cxn modelId="{ACF75CF0-EB69-4D90-82B5-B994DE7E4467}" type="presParOf" srcId="{8964920C-6D7D-471D-882B-0DEB7D10720C}" destId="{77E885A0-D73B-4456-AD65-E7735BBB28E8}" srcOrd="1" destOrd="0" presId="urn:microsoft.com/office/officeart/2009/3/layout/HorizontalOrganizationChart"/>
    <dgm:cxn modelId="{B322372A-FF36-4735-A82F-A6000115B16D}" type="presParOf" srcId="{8964920C-6D7D-471D-882B-0DEB7D10720C}" destId="{21E5B908-CAAD-41E7-B3E8-9331D902F954}" srcOrd="2" destOrd="0" presId="urn:microsoft.com/office/officeart/2009/3/layout/HorizontalOrganizationChart"/>
    <dgm:cxn modelId="{D089782F-E43D-4F83-89D9-649136A9979D}" type="presParOf" srcId="{940175CC-F926-4926-BFB2-088D6C345735}" destId="{BDC35F1C-1562-4E71-A9B0-1A6792FEA1E9}" srcOrd="2" destOrd="0" presId="urn:microsoft.com/office/officeart/2009/3/layout/HorizontalOrganizationChart"/>
    <dgm:cxn modelId="{CDBC639A-648A-42E1-B578-B2806C4B2B09}" type="presParOf" srcId="{940175CC-F926-4926-BFB2-088D6C345735}" destId="{B0338030-6B67-4ABE-AEA7-E0F9B993B41D}" srcOrd="3" destOrd="0" presId="urn:microsoft.com/office/officeart/2009/3/layout/HorizontalOrganizationChart"/>
    <dgm:cxn modelId="{55BF517F-72CF-4BA0-BAA3-5D08D39956FC}" type="presParOf" srcId="{B0338030-6B67-4ABE-AEA7-E0F9B993B41D}" destId="{CFED51A5-FCF2-4EF2-B59C-23FBAFE62A89}" srcOrd="0" destOrd="0" presId="urn:microsoft.com/office/officeart/2009/3/layout/HorizontalOrganizationChart"/>
    <dgm:cxn modelId="{C8C4C50A-E1CF-4538-A902-7F1B07B409FE}" type="presParOf" srcId="{CFED51A5-FCF2-4EF2-B59C-23FBAFE62A89}" destId="{88B27795-5190-4CF3-8446-495D88A91EE4}" srcOrd="0" destOrd="0" presId="urn:microsoft.com/office/officeart/2009/3/layout/HorizontalOrganizationChart"/>
    <dgm:cxn modelId="{B7DFB106-0838-4E33-B8BA-7C345F564854}" type="presParOf" srcId="{CFED51A5-FCF2-4EF2-B59C-23FBAFE62A89}" destId="{EC5B5BE7-8F43-49E6-8F21-D635B5B7CD9A}" srcOrd="1" destOrd="0" presId="urn:microsoft.com/office/officeart/2009/3/layout/HorizontalOrganizationChart"/>
    <dgm:cxn modelId="{EEBB3985-36F1-412F-BC64-F9EF250C56DA}" type="presParOf" srcId="{B0338030-6B67-4ABE-AEA7-E0F9B993B41D}" destId="{BBB0819A-2F95-4218-A385-DE2361A2D61B}" srcOrd="1" destOrd="0" presId="urn:microsoft.com/office/officeart/2009/3/layout/HorizontalOrganizationChart"/>
    <dgm:cxn modelId="{EEB3F477-8AF8-4630-B7AD-8CB146BF1C54}" type="presParOf" srcId="{B0338030-6B67-4ABE-AEA7-E0F9B993B41D}" destId="{68BFAE37-B17F-413D-A363-DEB34B5699D3}" srcOrd="2" destOrd="0" presId="urn:microsoft.com/office/officeart/2009/3/layout/HorizontalOrganizationChart"/>
    <dgm:cxn modelId="{DEB0F4E7-96F0-4B06-BF13-23028071A7BF}" type="presParOf" srcId="{B12A2128-D752-444C-9FCD-11E821675B89}" destId="{1CDFB687-E360-4F06-AFC3-0B2DA7D36C4A}" srcOrd="2" destOrd="0" presId="urn:microsoft.com/office/officeart/2009/3/layout/HorizontalOrganizationChart"/>
    <dgm:cxn modelId="{098A0450-A80A-406A-9DF3-A6CB29B3CC51}" type="presParOf" srcId="{BDE782E7-F918-4679-B557-70A1E38C5B9E}" destId="{A55B513A-B140-4338-9A48-3CE9813F6793}" srcOrd="4" destOrd="0" presId="urn:microsoft.com/office/officeart/2009/3/layout/HorizontalOrganizationChart"/>
    <dgm:cxn modelId="{ACBC38FE-C229-4A13-A0F0-54D96C9DE748}" type="presParOf" srcId="{BDE782E7-F918-4679-B557-70A1E38C5B9E}" destId="{0CD19A19-7480-4C4F-9E57-EC43C6F4C192}" srcOrd="5" destOrd="0" presId="urn:microsoft.com/office/officeart/2009/3/layout/HorizontalOrganizationChart"/>
    <dgm:cxn modelId="{06206D3B-64FB-4DF6-8DA3-0FCD1F6E2058}" type="presParOf" srcId="{0CD19A19-7480-4C4F-9E57-EC43C6F4C192}" destId="{7A72063E-0C9F-4085-8EA0-72D55D21847F}" srcOrd="0" destOrd="0" presId="urn:microsoft.com/office/officeart/2009/3/layout/HorizontalOrganizationChart"/>
    <dgm:cxn modelId="{1626D5DB-6B43-4D81-B9C0-9E7933F45ECC}" type="presParOf" srcId="{7A72063E-0C9F-4085-8EA0-72D55D21847F}" destId="{B6A2291A-133F-4867-9AF7-CC6F2F4405C3}" srcOrd="0" destOrd="0" presId="urn:microsoft.com/office/officeart/2009/3/layout/HorizontalOrganizationChart"/>
    <dgm:cxn modelId="{55DA2C44-9C51-4911-BE3E-E8CC92B49F89}" type="presParOf" srcId="{7A72063E-0C9F-4085-8EA0-72D55D21847F}" destId="{DF6B00AB-5E87-4076-B490-5B5C873A61DA}" srcOrd="1" destOrd="0" presId="urn:microsoft.com/office/officeart/2009/3/layout/HorizontalOrganizationChart"/>
    <dgm:cxn modelId="{290C12C6-81F1-4CF8-8811-9EC18B5894F6}" type="presParOf" srcId="{0CD19A19-7480-4C4F-9E57-EC43C6F4C192}" destId="{E4C8AAC2-6264-49A5-B7CB-C130C0A7F040}" srcOrd="1" destOrd="0" presId="urn:microsoft.com/office/officeart/2009/3/layout/HorizontalOrganizationChart"/>
    <dgm:cxn modelId="{11775AE3-8016-4A2F-B6D8-98E420B367A8}" type="presParOf" srcId="{E4C8AAC2-6264-49A5-B7CB-C130C0A7F040}" destId="{C1519AD4-9816-4BC7-831D-478F1731FD48}" srcOrd="0" destOrd="0" presId="urn:microsoft.com/office/officeart/2009/3/layout/HorizontalOrganizationChart"/>
    <dgm:cxn modelId="{52B91EAE-862A-41E6-A046-AF37702E64FA}" type="presParOf" srcId="{E4C8AAC2-6264-49A5-B7CB-C130C0A7F040}" destId="{AD4D7BCB-1219-4C04-8568-98324555E319}" srcOrd="1" destOrd="0" presId="urn:microsoft.com/office/officeart/2009/3/layout/HorizontalOrganizationChart"/>
    <dgm:cxn modelId="{CB228BB1-239D-4A64-B847-BE2201DBC438}" type="presParOf" srcId="{AD4D7BCB-1219-4C04-8568-98324555E319}" destId="{EE52A155-9836-4C8C-8F32-F82C8AA72149}" srcOrd="0" destOrd="0" presId="urn:microsoft.com/office/officeart/2009/3/layout/HorizontalOrganizationChart"/>
    <dgm:cxn modelId="{1B663966-D349-44F4-9AED-396D88A19186}" type="presParOf" srcId="{EE52A155-9836-4C8C-8F32-F82C8AA72149}" destId="{4339D318-A1B1-42CF-890F-4CB435E6053B}" srcOrd="0" destOrd="0" presId="urn:microsoft.com/office/officeart/2009/3/layout/HorizontalOrganizationChart"/>
    <dgm:cxn modelId="{2095ADDE-7029-4D86-8F72-D636AD4400F9}" type="presParOf" srcId="{EE52A155-9836-4C8C-8F32-F82C8AA72149}" destId="{6DAD23D1-7D42-4A6A-92A5-7F0A6A7DAA8E}" srcOrd="1" destOrd="0" presId="urn:microsoft.com/office/officeart/2009/3/layout/HorizontalOrganizationChart"/>
    <dgm:cxn modelId="{D084FC61-A372-4BD9-AB49-C0CFAA68033E}" type="presParOf" srcId="{AD4D7BCB-1219-4C04-8568-98324555E319}" destId="{B3E98990-31EC-4E55-9782-AFD1D6985AF6}" srcOrd="1" destOrd="0" presId="urn:microsoft.com/office/officeart/2009/3/layout/HorizontalOrganizationChart"/>
    <dgm:cxn modelId="{1CDD569C-83DE-4D39-9EC2-B08119453127}" type="presParOf" srcId="{AD4D7BCB-1219-4C04-8568-98324555E319}" destId="{541448D7-943D-4B62-9166-F32544C20983}" srcOrd="2" destOrd="0" presId="urn:microsoft.com/office/officeart/2009/3/layout/HorizontalOrganizationChart"/>
    <dgm:cxn modelId="{6E15304E-DACA-48F6-BCBE-412263DC6A15}" type="presParOf" srcId="{E4C8AAC2-6264-49A5-B7CB-C130C0A7F040}" destId="{1FDA3E90-E0C4-44F2-B631-CB59EB5EB7D1}" srcOrd="2" destOrd="0" presId="urn:microsoft.com/office/officeart/2009/3/layout/HorizontalOrganizationChart"/>
    <dgm:cxn modelId="{28D52836-4817-4D80-9887-8BC025A331D5}" type="presParOf" srcId="{E4C8AAC2-6264-49A5-B7CB-C130C0A7F040}" destId="{DFAC9F2C-6DF7-4E69-8907-385A43DEE4A7}" srcOrd="3" destOrd="0" presId="urn:microsoft.com/office/officeart/2009/3/layout/HorizontalOrganizationChart"/>
    <dgm:cxn modelId="{0059EE81-5B9C-403F-9520-6C7CD7B3074D}" type="presParOf" srcId="{DFAC9F2C-6DF7-4E69-8907-385A43DEE4A7}" destId="{053487DB-CE21-483B-A6DD-F3C51FBD09C3}" srcOrd="0" destOrd="0" presId="urn:microsoft.com/office/officeart/2009/3/layout/HorizontalOrganizationChart"/>
    <dgm:cxn modelId="{FD3095C8-B463-4625-8C44-BFC9E0AB8651}" type="presParOf" srcId="{053487DB-CE21-483B-A6DD-F3C51FBD09C3}" destId="{A8DABA4B-0EA7-4C15-86C0-53258126EC87}" srcOrd="0" destOrd="0" presId="urn:microsoft.com/office/officeart/2009/3/layout/HorizontalOrganizationChart"/>
    <dgm:cxn modelId="{259E8FD1-109B-4D8A-A98E-0AB8E0284302}" type="presParOf" srcId="{053487DB-CE21-483B-A6DD-F3C51FBD09C3}" destId="{98D114A6-8B08-46FA-BA52-5AB3BC64705B}" srcOrd="1" destOrd="0" presId="urn:microsoft.com/office/officeart/2009/3/layout/HorizontalOrganizationChart"/>
    <dgm:cxn modelId="{88C7D5CC-54A4-4EDC-A90A-3680597AF8FE}" type="presParOf" srcId="{DFAC9F2C-6DF7-4E69-8907-385A43DEE4A7}" destId="{FD16B8E1-FCFA-4E10-9B5B-2EF12F0CCFFC}" srcOrd="1" destOrd="0" presId="urn:microsoft.com/office/officeart/2009/3/layout/HorizontalOrganizationChart"/>
    <dgm:cxn modelId="{6032744D-4F51-4DC6-A365-B81A726B30DC}" type="presParOf" srcId="{DFAC9F2C-6DF7-4E69-8907-385A43DEE4A7}" destId="{06311804-8C17-4D99-B867-6AE0FD28EFEC}" srcOrd="2" destOrd="0" presId="urn:microsoft.com/office/officeart/2009/3/layout/HorizontalOrganizationChart"/>
    <dgm:cxn modelId="{9F53868D-FB32-427E-9346-DE26CF0FCBBE}" type="presParOf" srcId="{0CD19A19-7480-4C4F-9E57-EC43C6F4C192}" destId="{E766E52E-DF39-4AF6-B4FF-FF2020962DA1}" srcOrd="2" destOrd="0" presId="urn:microsoft.com/office/officeart/2009/3/layout/HorizontalOrganizationChart"/>
    <dgm:cxn modelId="{A02404ED-F75A-40BF-9917-AC74A8D125BC}" type="presParOf" srcId="{A64443D9-F827-4809-9E82-F7ECFD80E3B9}" destId="{73F08D6D-297A-4BDA-AD07-D7BBB588AC38}" srcOrd="2" destOrd="0" presId="urn:microsoft.com/office/officeart/2009/3/layout/HorizontalOrganizationChar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D91EB9B-E80C-4BB5-B2F3-4B13FBA56DF8}" type="doc">
      <dgm:prSet loTypeId="urn:microsoft.com/office/officeart/2005/8/layout/hierarchy4" loCatId="hierarchy" qsTypeId="urn:microsoft.com/office/officeart/2005/8/quickstyle/simple5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662D17E2-12A3-4D34-BDC5-20F671471D52}">
      <dgm:prSet phldrT="[Текст]"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примитив это</a:t>
          </a:r>
          <a:endParaRPr lang="ru-RU" dirty="0"/>
        </a:p>
      </dgm:t>
    </dgm:pt>
    <dgm:pt modelId="{1BD2D3FE-7C51-4E81-9B66-086B6B2D230D}" type="parTrans" cxnId="{FF80BEA5-1DF9-4230-8C6D-B844BD08727C}">
      <dgm:prSet/>
      <dgm:spPr/>
      <dgm:t>
        <a:bodyPr/>
        <a:lstStyle/>
        <a:p>
          <a:endParaRPr lang="ru-RU"/>
        </a:p>
      </dgm:t>
    </dgm:pt>
    <dgm:pt modelId="{23E852F0-35E7-44CF-93A6-2CDEFE9D4A61}" type="sibTrans" cxnId="{FF80BEA5-1DF9-4230-8C6D-B844BD08727C}">
      <dgm:prSet/>
      <dgm:spPr/>
      <dgm:t>
        <a:bodyPr/>
        <a:lstStyle/>
        <a:p>
          <a:endParaRPr lang="ru-RU"/>
        </a:p>
      </dgm:t>
    </dgm:pt>
    <dgm:pt modelId="{FA91D28C-7FDD-4F94-BBE3-7613124F6B18}">
      <dgm:prSet phldrT="[Текст]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9396CE4-189E-4D7E-BBDE-1DEAA53D8DC3}" type="parTrans" cxnId="{F296EB7D-C8DC-49F0-A1BA-7FA2536D73C9}">
      <dgm:prSet/>
      <dgm:spPr/>
      <dgm:t>
        <a:bodyPr/>
        <a:lstStyle/>
        <a:p>
          <a:endParaRPr lang="ru-RU"/>
        </a:p>
      </dgm:t>
    </dgm:pt>
    <dgm:pt modelId="{62B7FA01-2B03-489A-B0B0-7FF9B1942882}" type="sibTrans" cxnId="{F296EB7D-C8DC-49F0-A1BA-7FA2536D73C9}">
      <dgm:prSet/>
      <dgm:spPr/>
      <dgm:t>
        <a:bodyPr/>
        <a:lstStyle/>
        <a:p>
          <a:endParaRPr lang="ru-RU"/>
        </a:p>
      </dgm:t>
    </dgm:pt>
    <dgm:pt modelId="{9FA7B645-7FCB-4051-90BF-536352B446F6}">
      <dgm:prSet phldrT="[Текст]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BF466E6-D34A-4ACD-9AC6-8F4E7E2D8DA9}" type="parTrans" cxnId="{D0A52A29-8531-481C-9730-6C6B6CB9811F}">
      <dgm:prSet/>
      <dgm:spPr/>
      <dgm:t>
        <a:bodyPr/>
        <a:lstStyle/>
        <a:p>
          <a:endParaRPr lang="ru-RU"/>
        </a:p>
      </dgm:t>
    </dgm:pt>
    <dgm:pt modelId="{87250526-9B27-4BE0-BFBC-02CC19D22DEF}" type="sibTrans" cxnId="{D0A52A29-8531-481C-9730-6C6B6CB9811F}">
      <dgm:prSet/>
      <dgm:spPr/>
      <dgm:t>
        <a:bodyPr/>
        <a:lstStyle/>
        <a:p>
          <a:endParaRPr lang="ru-RU"/>
        </a:p>
      </dgm:t>
    </dgm:pt>
    <dgm:pt modelId="{B57DE0D1-FEC6-4317-A279-AAA9C5294C09}">
      <dgm:prSet phldrT="[Текст]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BBBAB8-3EC3-44F9-92F2-F014060063A1}" type="parTrans" cxnId="{298188C6-D5F4-4567-A667-66787F40AC84}">
      <dgm:prSet/>
      <dgm:spPr/>
      <dgm:t>
        <a:bodyPr/>
        <a:lstStyle/>
        <a:p>
          <a:endParaRPr lang="ru-RU"/>
        </a:p>
      </dgm:t>
    </dgm:pt>
    <dgm:pt modelId="{4986EB4F-9116-49EF-A85E-62065131213F}" type="sibTrans" cxnId="{298188C6-D5F4-4567-A667-66787F40AC84}">
      <dgm:prSet/>
      <dgm:spPr/>
      <dgm:t>
        <a:bodyPr/>
        <a:lstStyle/>
        <a:p>
          <a:endParaRPr lang="ru-RU"/>
        </a:p>
      </dgm:t>
    </dgm:pt>
    <dgm:pt modelId="{62D562A1-48D0-454C-91D4-5C50BB0E610C}">
      <dgm:prSet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00CAC37E-6F41-46C2-BD8B-7E387B69764F}" type="parTrans" cxnId="{E96921CD-9C01-4C31-8C89-3D5266B4439C}">
      <dgm:prSet/>
      <dgm:spPr/>
      <dgm:t>
        <a:bodyPr/>
        <a:lstStyle/>
        <a:p>
          <a:endParaRPr lang="ru-RU"/>
        </a:p>
      </dgm:t>
    </dgm:pt>
    <dgm:pt modelId="{D7405851-3BA6-42A4-B68C-49E9CCA16810}" type="sibTrans" cxnId="{E96921CD-9C01-4C31-8C89-3D5266B4439C}">
      <dgm:prSet/>
      <dgm:spPr/>
      <dgm:t>
        <a:bodyPr/>
        <a:lstStyle/>
        <a:p>
          <a:endParaRPr lang="ru-RU"/>
        </a:p>
      </dgm:t>
    </dgm:pt>
    <dgm:pt modelId="{B74675E7-0E7D-48FA-A4D0-C5246E4AD10A}">
      <dgm:prSet/>
      <dgm:spPr>
        <a:blipFill rotWithShape="0">
          <a:blip xmlns:r="http://schemas.openxmlformats.org/officeDocument/2006/relationships" r:embed="rId5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12341308-7527-41AD-8862-31BE94A68B0C}" type="parTrans" cxnId="{E44FDFAD-465A-4EF9-A5D6-A3B745F5F671}">
      <dgm:prSet/>
      <dgm:spPr/>
      <dgm:t>
        <a:bodyPr/>
        <a:lstStyle/>
        <a:p>
          <a:endParaRPr lang="ru-RU"/>
        </a:p>
      </dgm:t>
    </dgm:pt>
    <dgm:pt modelId="{E93AF74B-D6C4-4767-B705-DFF222B3A92B}" type="sibTrans" cxnId="{E44FDFAD-465A-4EF9-A5D6-A3B745F5F671}">
      <dgm:prSet/>
      <dgm:spPr/>
      <dgm:t>
        <a:bodyPr/>
        <a:lstStyle/>
        <a:p>
          <a:endParaRPr lang="ru-RU"/>
        </a:p>
      </dgm:t>
    </dgm:pt>
    <dgm:pt modelId="{E3EBFA02-B2EA-49E1-9236-2CBAA766620F}">
      <dgm:prSet/>
      <dgm:spPr>
        <a:blipFill rotWithShape="0">
          <a:blip xmlns:r="http://schemas.openxmlformats.org/officeDocument/2006/relationships" r:embed="rId6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75F249B5-D6DE-49D7-B496-508EB1DEE142}" type="parTrans" cxnId="{DA1C5204-20EE-4BDB-8886-E9A6B4FB3DA5}">
      <dgm:prSet/>
      <dgm:spPr/>
      <dgm:t>
        <a:bodyPr/>
        <a:lstStyle/>
        <a:p>
          <a:endParaRPr lang="ru-RU"/>
        </a:p>
      </dgm:t>
    </dgm:pt>
    <dgm:pt modelId="{7E468A99-A9F2-43C4-9C93-B455B97B4C32}" type="sibTrans" cxnId="{DA1C5204-20EE-4BDB-8886-E9A6B4FB3DA5}">
      <dgm:prSet/>
      <dgm:spPr/>
      <dgm:t>
        <a:bodyPr/>
        <a:lstStyle/>
        <a:p>
          <a:endParaRPr lang="ru-RU"/>
        </a:p>
      </dgm:t>
    </dgm:pt>
    <dgm:pt modelId="{57DC7069-6DB5-4105-A200-8DB627A2A8F2}">
      <dgm:prSet/>
      <dgm:spPr>
        <a:blipFill rotWithShape="0">
          <a:blip xmlns:r="http://schemas.openxmlformats.org/officeDocument/2006/relationships" r:embed="rId7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D74AF711-F6DE-4942-9959-9D969742CD91}" type="parTrans" cxnId="{58A9C8F6-D99F-44BE-8EA9-177F05D79D2A}">
      <dgm:prSet/>
      <dgm:spPr/>
      <dgm:t>
        <a:bodyPr/>
        <a:lstStyle/>
        <a:p>
          <a:endParaRPr lang="ru-RU"/>
        </a:p>
      </dgm:t>
    </dgm:pt>
    <dgm:pt modelId="{99542F22-7072-49E8-853C-247C2403F95A}" type="sibTrans" cxnId="{58A9C8F6-D99F-44BE-8EA9-177F05D79D2A}">
      <dgm:prSet/>
      <dgm:spPr/>
      <dgm:t>
        <a:bodyPr/>
        <a:lstStyle/>
        <a:p>
          <a:endParaRPr lang="ru-RU"/>
        </a:p>
      </dgm:t>
    </dgm:pt>
    <dgm:pt modelId="{FD09F0C2-DFAC-4BC9-B390-597B07FDB976}">
      <dgm:prSet/>
      <dgm:spPr>
        <a:blipFill rotWithShape="0">
          <a:blip xmlns:r="http://schemas.openxmlformats.org/officeDocument/2006/relationships" r:embed="rId8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6CAE5249-3D6B-4A3D-840C-2FB155F66C9B}" type="parTrans" cxnId="{B36D7EB8-2993-43AB-B01C-0C481AE61F26}">
      <dgm:prSet/>
      <dgm:spPr/>
      <dgm:t>
        <a:bodyPr/>
        <a:lstStyle/>
        <a:p>
          <a:endParaRPr lang="ru-RU"/>
        </a:p>
      </dgm:t>
    </dgm:pt>
    <dgm:pt modelId="{62E5A56B-BB0E-4B7C-B4D1-96899435C04C}" type="sibTrans" cxnId="{B36D7EB8-2993-43AB-B01C-0C481AE61F26}">
      <dgm:prSet/>
      <dgm:spPr/>
      <dgm:t>
        <a:bodyPr/>
        <a:lstStyle/>
        <a:p>
          <a:endParaRPr lang="ru-RU"/>
        </a:p>
      </dgm:t>
    </dgm:pt>
    <dgm:pt modelId="{ABDE3093-5917-4B54-A95F-1A1BC88C43EB}" type="pres">
      <dgm:prSet presAssocID="{FD91EB9B-E80C-4BB5-B2F3-4B13FBA56DF8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F5E9869E-2DF9-4011-917C-18E59886B1AF}" type="pres">
      <dgm:prSet presAssocID="{662D17E2-12A3-4D34-BDC5-20F671471D52}" presName="vertOne" presStyleCnt="0"/>
      <dgm:spPr/>
    </dgm:pt>
    <dgm:pt modelId="{889BA035-2708-4700-A10D-067C51A7D52B}" type="pres">
      <dgm:prSet presAssocID="{662D17E2-12A3-4D34-BDC5-20F671471D52}" presName="txOne" presStyleLbl="node0" presStyleIdx="0" presStyleCnt="1" custScaleY="2795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8E00832-76B5-4744-9CA9-D9548093BD8E}" type="pres">
      <dgm:prSet presAssocID="{662D17E2-12A3-4D34-BDC5-20F671471D52}" presName="parTransOne" presStyleCnt="0"/>
      <dgm:spPr/>
    </dgm:pt>
    <dgm:pt modelId="{0B7B79E2-EBF0-46EC-BD4A-FB962F665D4E}" type="pres">
      <dgm:prSet presAssocID="{662D17E2-12A3-4D34-BDC5-20F671471D52}" presName="horzOne" presStyleCnt="0"/>
      <dgm:spPr/>
    </dgm:pt>
    <dgm:pt modelId="{49056E3B-2496-46CA-954F-013EFD6591BA}" type="pres">
      <dgm:prSet presAssocID="{FA91D28C-7FDD-4F94-BBE3-7613124F6B18}" presName="vertTwo" presStyleCnt="0"/>
      <dgm:spPr/>
    </dgm:pt>
    <dgm:pt modelId="{F0A96CD1-8817-42AE-A378-0CFCFDC3E07C}" type="pres">
      <dgm:prSet presAssocID="{FA91D28C-7FDD-4F94-BBE3-7613124F6B18}" presName="txTwo" presStyleLbl="node2" presStyleIdx="0" presStyleCnt="3" custScaleY="9765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704E95F-A3A0-4D9E-9E0D-CF5716697EF5}" type="pres">
      <dgm:prSet presAssocID="{FA91D28C-7FDD-4F94-BBE3-7613124F6B18}" presName="parTransTwo" presStyleCnt="0"/>
      <dgm:spPr/>
    </dgm:pt>
    <dgm:pt modelId="{8C07072F-727A-4D53-A0A5-3FD7F24385D6}" type="pres">
      <dgm:prSet presAssocID="{FA91D28C-7FDD-4F94-BBE3-7613124F6B18}" presName="horzTwo" presStyleCnt="0"/>
      <dgm:spPr/>
    </dgm:pt>
    <dgm:pt modelId="{86BC1189-B832-4899-ABA8-2EDFD92ACB87}" type="pres">
      <dgm:prSet presAssocID="{E3EBFA02-B2EA-49E1-9236-2CBAA766620F}" presName="vertThree" presStyleCnt="0"/>
      <dgm:spPr/>
    </dgm:pt>
    <dgm:pt modelId="{5B2FD0F8-551E-42EE-840D-15BF7D718DB2}" type="pres">
      <dgm:prSet presAssocID="{E3EBFA02-B2EA-49E1-9236-2CBAA766620F}" presName="txThree" presStyleLbl="node3" presStyleIdx="0" presStyleCnt="5" custScaleX="125064" custScaleY="7454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C39C547-4344-43E3-8EAF-08CE15241DF9}" type="pres">
      <dgm:prSet presAssocID="{E3EBFA02-B2EA-49E1-9236-2CBAA766620F}" presName="horzThree" presStyleCnt="0"/>
      <dgm:spPr/>
    </dgm:pt>
    <dgm:pt modelId="{E961DE19-5C14-4528-84B3-1D86A99284F5}" type="pres">
      <dgm:prSet presAssocID="{62B7FA01-2B03-489A-B0B0-7FF9B1942882}" presName="sibSpaceTwo" presStyleCnt="0"/>
      <dgm:spPr/>
    </dgm:pt>
    <dgm:pt modelId="{EAA7B1B1-6423-45DF-9169-0580CA37B50D}" type="pres">
      <dgm:prSet presAssocID="{9FA7B645-7FCB-4051-90BF-536352B446F6}" presName="vertTwo" presStyleCnt="0"/>
      <dgm:spPr/>
    </dgm:pt>
    <dgm:pt modelId="{750C85F4-42FD-4769-9BB2-9B6624D3184A}" type="pres">
      <dgm:prSet presAssocID="{9FA7B645-7FCB-4051-90BF-536352B446F6}" presName="txTwo" presStyleLbl="node2" presStyleIdx="1" presStyleCnt="3" custScaleX="5531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2B0AB5A-8A5F-45E3-AA29-336FB45FC666}" type="pres">
      <dgm:prSet presAssocID="{9FA7B645-7FCB-4051-90BF-536352B446F6}" presName="parTransTwo" presStyleCnt="0"/>
      <dgm:spPr/>
    </dgm:pt>
    <dgm:pt modelId="{A1763905-58BE-43DF-996B-57AD6142E9B9}" type="pres">
      <dgm:prSet presAssocID="{9FA7B645-7FCB-4051-90BF-536352B446F6}" presName="horzTwo" presStyleCnt="0"/>
      <dgm:spPr/>
    </dgm:pt>
    <dgm:pt modelId="{809B0E82-CF95-4DA5-9777-3B5AB8601420}" type="pres">
      <dgm:prSet presAssocID="{62D562A1-48D0-454C-91D4-5C50BB0E610C}" presName="vertThree" presStyleCnt="0"/>
      <dgm:spPr/>
    </dgm:pt>
    <dgm:pt modelId="{E150BF13-CB09-4E13-A479-DDFF7A0F8376}" type="pres">
      <dgm:prSet presAssocID="{62D562A1-48D0-454C-91D4-5C50BB0E610C}" presName="txThree" presStyleLbl="node3" presStyleIdx="1" presStyleCnt="5" custScaleY="7923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CB7CF23-5990-4A68-8141-D2345D53F11A}" type="pres">
      <dgm:prSet presAssocID="{62D562A1-48D0-454C-91D4-5C50BB0E610C}" presName="horzThree" presStyleCnt="0"/>
      <dgm:spPr/>
    </dgm:pt>
    <dgm:pt modelId="{51988D4D-ECCA-4950-BD87-0C71A59F597D}" type="pres">
      <dgm:prSet presAssocID="{D7405851-3BA6-42A4-B68C-49E9CCA16810}" presName="sibSpaceThree" presStyleCnt="0"/>
      <dgm:spPr/>
    </dgm:pt>
    <dgm:pt modelId="{27C864A2-881E-4810-BAD6-20F4BB43CDE6}" type="pres">
      <dgm:prSet presAssocID="{57DC7069-6DB5-4105-A200-8DB627A2A8F2}" presName="vertThree" presStyleCnt="0"/>
      <dgm:spPr/>
    </dgm:pt>
    <dgm:pt modelId="{045DB341-490C-46B4-B2B2-BFD82A4A8D6F}" type="pres">
      <dgm:prSet presAssocID="{57DC7069-6DB5-4105-A200-8DB627A2A8F2}" presName="txThree" presStyleLbl="node3" presStyleIdx="2" presStyleCnt="5" custScaleX="118276" custScaleY="7923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44FB82C-59F7-44AD-A682-3196FB3B8739}" type="pres">
      <dgm:prSet presAssocID="{57DC7069-6DB5-4105-A200-8DB627A2A8F2}" presName="horzThree" presStyleCnt="0"/>
      <dgm:spPr/>
    </dgm:pt>
    <dgm:pt modelId="{8E319708-C238-4188-BC09-B5944A038752}" type="pres">
      <dgm:prSet presAssocID="{87250526-9B27-4BE0-BFBC-02CC19D22DEF}" presName="sibSpaceTwo" presStyleCnt="0"/>
      <dgm:spPr/>
    </dgm:pt>
    <dgm:pt modelId="{E82DC978-3C58-4FC1-9F07-24B95FE4DAA5}" type="pres">
      <dgm:prSet presAssocID="{B57DE0D1-FEC6-4317-A279-AAA9C5294C09}" presName="vertTwo" presStyleCnt="0"/>
      <dgm:spPr/>
    </dgm:pt>
    <dgm:pt modelId="{2425FC33-93A1-45AA-A105-50F213C804A4}" type="pres">
      <dgm:prSet presAssocID="{B57DE0D1-FEC6-4317-A279-AAA9C5294C09}" presName="txTwo" presStyleLbl="node2" presStyleIdx="2" presStyleCnt="3" custScaleX="7394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D4ABC5C-99A0-49D9-948F-0B5D8E6F00EB}" type="pres">
      <dgm:prSet presAssocID="{B57DE0D1-FEC6-4317-A279-AAA9C5294C09}" presName="parTransTwo" presStyleCnt="0"/>
      <dgm:spPr/>
    </dgm:pt>
    <dgm:pt modelId="{58F21D53-BBF1-4420-AD0C-D3C175C769E8}" type="pres">
      <dgm:prSet presAssocID="{B57DE0D1-FEC6-4317-A279-AAA9C5294C09}" presName="horzTwo" presStyleCnt="0"/>
      <dgm:spPr/>
    </dgm:pt>
    <dgm:pt modelId="{285771D1-92FF-4B93-A972-9F9305FF1ABD}" type="pres">
      <dgm:prSet presAssocID="{B74675E7-0E7D-48FA-A4D0-C5246E4AD10A}" presName="vertThree" presStyleCnt="0"/>
      <dgm:spPr/>
    </dgm:pt>
    <dgm:pt modelId="{AEDC9694-0747-4C02-B220-D6BBD73D161D}" type="pres">
      <dgm:prSet presAssocID="{B74675E7-0E7D-48FA-A4D0-C5246E4AD10A}" presName="txThree" presStyleLbl="node3" presStyleIdx="3" presStyleCnt="5" custScaleX="109260" custScaleY="5978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AC827F9-36D5-414D-A4F8-54908CB87403}" type="pres">
      <dgm:prSet presAssocID="{B74675E7-0E7D-48FA-A4D0-C5246E4AD10A}" presName="horzThree" presStyleCnt="0"/>
      <dgm:spPr/>
    </dgm:pt>
    <dgm:pt modelId="{1B02FF8B-E96D-4B8B-831B-4C1C3F7A4000}" type="pres">
      <dgm:prSet presAssocID="{E93AF74B-D6C4-4767-B705-DFF222B3A92B}" presName="sibSpaceThree" presStyleCnt="0"/>
      <dgm:spPr/>
    </dgm:pt>
    <dgm:pt modelId="{50D34753-517C-4739-A226-7C207AD6006E}" type="pres">
      <dgm:prSet presAssocID="{FD09F0C2-DFAC-4BC9-B390-597B07FDB976}" presName="vertThree" presStyleCnt="0"/>
      <dgm:spPr/>
    </dgm:pt>
    <dgm:pt modelId="{E634D4EF-F077-45A6-AB46-24F588C0A282}" type="pres">
      <dgm:prSet presAssocID="{FD09F0C2-DFAC-4BC9-B390-597B07FDB976}" presName="txThree" presStyleLbl="node3" presStyleIdx="4" presStyleCnt="5" custScaleY="7923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F33616B-7C2C-4AA1-8939-C680C7C01E18}" type="pres">
      <dgm:prSet presAssocID="{FD09F0C2-DFAC-4BC9-B390-597B07FDB976}" presName="horzThree" presStyleCnt="0"/>
      <dgm:spPr/>
    </dgm:pt>
  </dgm:ptLst>
  <dgm:cxnLst>
    <dgm:cxn modelId="{27FDBD8D-3AF9-48A9-839B-4910B10B223D}" type="presOf" srcId="{FA91D28C-7FDD-4F94-BBE3-7613124F6B18}" destId="{F0A96CD1-8817-42AE-A378-0CFCFDC3E07C}" srcOrd="0" destOrd="0" presId="urn:microsoft.com/office/officeart/2005/8/layout/hierarchy4"/>
    <dgm:cxn modelId="{883B2621-3D8D-4123-8A49-3F1C2475D5F5}" type="presOf" srcId="{62D562A1-48D0-454C-91D4-5C50BB0E610C}" destId="{E150BF13-CB09-4E13-A479-DDFF7A0F8376}" srcOrd="0" destOrd="0" presId="urn:microsoft.com/office/officeart/2005/8/layout/hierarchy4"/>
    <dgm:cxn modelId="{E44FDFAD-465A-4EF9-A5D6-A3B745F5F671}" srcId="{B57DE0D1-FEC6-4317-A279-AAA9C5294C09}" destId="{B74675E7-0E7D-48FA-A4D0-C5246E4AD10A}" srcOrd="0" destOrd="0" parTransId="{12341308-7527-41AD-8862-31BE94A68B0C}" sibTransId="{E93AF74B-D6C4-4767-B705-DFF222B3A92B}"/>
    <dgm:cxn modelId="{298188C6-D5F4-4567-A667-66787F40AC84}" srcId="{662D17E2-12A3-4D34-BDC5-20F671471D52}" destId="{B57DE0D1-FEC6-4317-A279-AAA9C5294C09}" srcOrd="2" destOrd="0" parTransId="{46BBBAB8-3EC3-44F9-92F2-F014060063A1}" sibTransId="{4986EB4F-9116-49EF-A85E-62065131213F}"/>
    <dgm:cxn modelId="{FF80BEA5-1DF9-4230-8C6D-B844BD08727C}" srcId="{FD91EB9B-E80C-4BB5-B2F3-4B13FBA56DF8}" destId="{662D17E2-12A3-4D34-BDC5-20F671471D52}" srcOrd="0" destOrd="0" parTransId="{1BD2D3FE-7C51-4E81-9B66-086B6B2D230D}" sibTransId="{23E852F0-35E7-44CF-93A6-2CDEFE9D4A61}"/>
    <dgm:cxn modelId="{F296EB7D-C8DC-49F0-A1BA-7FA2536D73C9}" srcId="{662D17E2-12A3-4D34-BDC5-20F671471D52}" destId="{FA91D28C-7FDD-4F94-BBE3-7613124F6B18}" srcOrd="0" destOrd="0" parTransId="{29396CE4-189E-4D7E-BBDE-1DEAA53D8DC3}" sibTransId="{62B7FA01-2B03-489A-B0B0-7FF9B1942882}"/>
    <dgm:cxn modelId="{7EA6DCE2-5B3C-4E40-9F96-EA093812AAA6}" type="presOf" srcId="{FD91EB9B-E80C-4BB5-B2F3-4B13FBA56DF8}" destId="{ABDE3093-5917-4B54-A95F-1A1BC88C43EB}" srcOrd="0" destOrd="0" presId="urn:microsoft.com/office/officeart/2005/8/layout/hierarchy4"/>
    <dgm:cxn modelId="{10B8EB63-0BC8-4113-A908-6C99BD7C30FA}" type="presOf" srcId="{662D17E2-12A3-4D34-BDC5-20F671471D52}" destId="{889BA035-2708-4700-A10D-067C51A7D52B}" srcOrd="0" destOrd="0" presId="urn:microsoft.com/office/officeart/2005/8/layout/hierarchy4"/>
    <dgm:cxn modelId="{58A9C8F6-D99F-44BE-8EA9-177F05D79D2A}" srcId="{9FA7B645-7FCB-4051-90BF-536352B446F6}" destId="{57DC7069-6DB5-4105-A200-8DB627A2A8F2}" srcOrd="1" destOrd="0" parTransId="{D74AF711-F6DE-4942-9959-9D969742CD91}" sibTransId="{99542F22-7072-49E8-853C-247C2403F95A}"/>
    <dgm:cxn modelId="{E96921CD-9C01-4C31-8C89-3D5266B4439C}" srcId="{9FA7B645-7FCB-4051-90BF-536352B446F6}" destId="{62D562A1-48D0-454C-91D4-5C50BB0E610C}" srcOrd="0" destOrd="0" parTransId="{00CAC37E-6F41-46C2-BD8B-7E387B69764F}" sibTransId="{D7405851-3BA6-42A4-B68C-49E9CCA16810}"/>
    <dgm:cxn modelId="{57F59A45-11F9-4697-9828-83BDFDB1BBFC}" type="presOf" srcId="{E3EBFA02-B2EA-49E1-9236-2CBAA766620F}" destId="{5B2FD0F8-551E-42EE-840D-15BF7D718DB2}" srcOrd="0" destOrd="0" presId="urn:microsoft.com/office/officeart/2005/8/layout/hierarchy4"/>
    <dgm:cxn modelId="{B36D7EB8-2993-43AB-B01C-0C481AE61F26}" srcId="{B57DE0D1-FEC6-4317-A279-AAA9C5294C09}" destId="{FD09F0C2-DFAC-4BC9-B390-597B07FDB976}" srcOrd="1" destOrd="0" parTransId="{6CAE5249-3D6B-4A3D-840C-2FB155F66C9B}" sibTransId="{62E5A56B-BB0E-4B7C-B4D1-96899435C04C}"/>
    <dgm:cxn modelId="{3C876FCC-A619-4490-9750-7CFCE473CD46}" type="presOf" srcId="{FD09F0C2-DFAC-4BC9-B390-597B07FDB976}" destId="{E634D4EF-F077-45A6-AB46-24F588C0A282}" srcOrd="0" destOrd="0" presId="urn:microsoft.com/office/officeart/2005/8/layout/hierarchy4"/>
    <dgm:cxn modelId="{8F88BBD6-E9F9-4CB9-8A67-8049EB23C2FF}" type="presOf" srcId="{B57DE0D1-FEC6-4317-A279-AAA9C5294C09}" destId="{2425FC33-93A1-45AA-A105-50F213C804A4}" srcOrd="0" destOrd="0" presId="urn:microsoft.com/office/officeart/2005/8/layout/hierarchy4"/>
    <dgm:cxn modelId="{C419180B-B7EE-4B76-A970-762EE4A8FCA5}" type="presOf" srcId="{9FA7B645-7FCB-4051-90BF-536352B446F6}" destId="{750C85F4-42FD-4769-9BB2-9B6624D3184A}" srcOrd="0" destOrd="0" presId="urn:microsoft.com/office/officeart/2005/8/layout/hierarchy4"/>
    <dgm:cxn modelId="{D0A52A29-8531-481C-9730-6C6B6CB9811F}" srcId="{662D17E2-12A3-4D34-BDC5-20F671471D52}" destId="{9FA7B645-7FCB-4051-90BF-536352B446F6}" srcOrd="1" destOrd="0" parTransId="{8BF466E6-D34A-4ACD-9AC6-8F4E7E2D8DA9}" sibTransId="{87250526-9B27-4BE0-BFBC-02CC19D22DEF}"/>
    <dgm:cxn modelId="{B05746DB-522C-43F4-B3F8-E104E2C33B87}" type="presOf" srcId="{B74675E7-0E7D-48FA-A4D0-C5246E4AD10A}" destId="{AEDC9694-0747-4C02-B220-D6BBD73D161D}" srcOrd="0" destOrd="0" presId="urn:microsoft.com/office/officeart/2005/8/layout/hierarchy4"/>
    <dgm:cxn modelId="{710291C3-D4B9-42BB-9C47-618FC246FED7}" type="presOf" srcId="{57DC7069-6DB5-4105-A200-8DB627A2A8F2}" destId="{045DB341-490C-46B4-B2B2-BFD82A4A8D6F}" srcOrd="0" destOrd="0" presId="urn:microsoft.com/office/officeart/2005/8/layout/hierarchy4"/>
    <dgm:cxn modelId="{DA1C5204-20EE-4BDB-8886-E9A6B4FB3DA5}" srcId="{FA91D28C-7FDD-4F94-BBE3-7613124F6B18}" destId="{E3EBFA02-B2EA-49E1-9236-2CBAA766620F}" srcOrd="0" destOrd="0" parTransId="{75F249B5-D6DE-49D7-B496-508EB1DEE142}" sibTransId="{7E468A99-A9F2-43C4-9C93-B455B97B4C32}"/>
    <dgm:cxn modelId="{4D7DF14D-B87A-4764-B9E8-1B78C4B21C5B}" type="presParOf" srcId="{ABDE3093-5917-4B54-A95F-1A1BC88C43EB}" destId="{F5E9869E-2DF9-4011-917C-18E59886B1AF}" srcOrd="0" destOrd="0" presId="urn:microsoft.com/office/officeart/2005/8/layout/hierarchy4"/>
    <dgm:cxn modelId="{4C247439-CDC6-4659-AE74-3AC7B22E19CC}" type="presParOf" srcId="{F5E9869E-2DF9-4011-917C-18E59886B1AF}" destId="{889BA035-2708-4700-A10D-067C51A7D52B}" srcOrd="0" destOrd="0" presId="urn:microsoft.com/office/officeart/2005/8/layout/hierarchy4"/>
    <dgm:cxn modelId="{12BACE85-B97F-4CAB-9BA2-D20DFFA8A907}" type="presParOf" srcId="{F5E9869E-2DF9-4011-917C-18E59886B1AF}" destId="{E8E00832-76B5-4744-9CA9-D9548093BD8E}" srcOrd="1" destOrd="0" presId="urn:microsoft.com/office/officeart/2005/8/layout/hierarchy4"/>
    <dgm:cxn modelId="{50AAB996-E5F4-431D-86E7-2C653ECB3B21}" type="presParOf" srcId="{F5E9869E-2DF9-4011-917C-18E59886B1AF}" destId="{0B7B79E2-EBF0-46EC-BD4A-FB962F665D4E}" srcOrd="2" destOrd="0" presId="urn:microsoft.com/office/officeart/2005/8/layout/hierarchy4"/>
    <dgm:cxn modelId="{3443DF43-41CB-4347-8309-02D5478A0394}" type="presParOf" srcId="{0B7B79E2-EBF0-46EC-BD4A-FB962F665D4E}" destId="{49056E3B-2496-46CA-954F-013EFD6591BA}" srcOrd="0" destOrd="0" presId="urn:microsoft.com/office/officeart/2005/8/layout/hierarchy4"/>
    <dgm:cxn modelId="{B7669C15-074D-42DB-AEEA-58080F538D05}" type="presParOf" srcId="{49056E3B-2496-46CA-954F-013EFD6591BA}" destId="{F0A96CD1-8817-42AE-A378-0CFCFDC3E07C}" srcOrd="0" destOrd="0" presId="urn:microsoft.com/office/officeart/2005/8/layout/hierarchy4"/>
    <dgm:cxn modelId="{C47FF282-9BC9-4F56-A1DB-5DA92132405D}" type="presParOf" srcId="{49056E3B-2496-46CA-954F-013EFD6591BA}" destId="{9704E95F-A3A0-4D9E-9E0D-CF5716697EF5}" srcOrd="1" destOrd="0" presId="urn:microsoft.com/office/officeart/2005/8/layout/hierarchy4"/>
    <dgm:cxn modelId="{EB3A4F2A-FEB1-49D6-AC11-AA5983325C87}" type="presParOf" srcId="{49056E3B-2496-46CA-954F-013EFD6591BA}" destId="{8C07072F-727A-4D53-A0A5-3FD7F24385D6}" srcOrd="2" destOrd="0" presId="urn:microsoft.com/office/officeart/2005/8/layout/hierarchy4"/>
    <dgm:cxn modelId="{3123290F-3008-4B38-B9AD-CB776035E20B}" type="presParOf" srcId="{8C07072F-727A-4D53-A0A5-3FD7F24385D6}" destId="{86BC1189-B832-4899-ABA8-2EDFD92ACB87}" srcOrd="0" destOrd="0" presId="urn:microsoft.com/office/officeart/2005/8/layout/hierarchy4"/>
    <dgm:cxn modelId="{599A3D5C-7E35-40D8-8EFA-3EF7D53F28EE}" type="presParOf" srcId="{86BC1189-B832-4899-ABA8-2EDFD92ACB87}" destId="{5B2FD0F8-551E-42EE-840D-15BF7D718DB2}" srcOrd="0" destOrd="0" presId="urn:microsoft.com/office/officeart/2005/8/layout/hierarchy4"/>
    <dgm:cxn modelId="{20A4CBBF-E641-41A6-870C-086D8D188423}" type="presParOf" srcId="{86BC1189-B832-4899-ABA8-2EDFD92ACB87}" destId="{4C39C547-4344-43E3-8EAF-08CE15241DF9}" srcOrd="1" destOrd="0" presId="urn:microsoft.com/office/officeart/2005/8/layout/hierarchy4"/>
    <dgm:cxn modelId="{754541F7-40E0-4FAE-B2CB-D0D990A11A6D}" type="presParOf" srcId="{0B7B79E2-EBF0-46EC-BD4A-FB962F665D4E}" destId="{E961DE19-5C14-4528-84B3-1D86A99284F5}" srcOrd="1" destOrd="0" presId="urn:microsoft.com/office/officeart/2005/8/layout/hierarchy4"/>
    <dgm:cxn modelId="{45AB223E-FC76-4DB4-B964-5B78329CA5A6}" type="presParOf" srcId="{0B7B79E2-EBF0-46EC-BD4A-FB962F665D4E}" destId="{EAA7B1B1-6423-45DF-9169-0580CA37B50D}" srcOrd="2" destOrd="0" presId="urn:microsoft.com/office/officeart/2005/8/layout/hierarchy4"/>
    <dgm:cxn modelId="{4D54659F-005C-445F-92F9-41BC929A5001}" type="presParOf" srcId="{EAA7B1B1-6423-45DF-9169-0580CA37B50D}" destId="{750C85F4-42FD-4769-9BB2-9B6624D3184A}" srcOrd="0" destOrd="0" presId="urn:microsoft.com/office/officeart/2005/8/layout/hierarchy4"/>
    <dgm:cxn modelId="{C49454B3-5EF8-4EEE-9DCF-555763C6506F}" type="presParOf" srcId="{EAA7B1B1-6423-45DF-9169-0580CA37B50D}" destId="{22B0AB5A-8A5F-45E3-AA29-336FB45FC666}" srcOrd="1" destOrd="0" presId="urn:microsoft.com/office/officeart/2005/8/layout/hierarchy4"/>
    <dgm:cxn modelId="{EA66D88C-8A2A-42C2-9151-83AFE62DF585}" type="presParOf" srcId="{EAA7B1B1-6423-45DF-9169-0580CA37B50D}" destId="{A1763905-58BE-43DF-996B-57AD6142E9B9}" srcOrd="2" destOrd="0" presId="urn:microsoft.com/office/officeart/2005/8/layout/hierarchy4"/>
    <dgm:cxn modelId="{8746C358-BC6D-409D-A1BC-94AEBABAFE2D}" type="presParOf" srcId="{A1763905-58BE-43DF-996B-57AD6142E9B9}" destId="{809B0E82-CF95-4DA5-9777-3B5AB8601420}" srcOrd="0" destOrd="0" presId="urn:microsoft.com/office/officeart/2005/8/layout/hierarchy4"/>
    <dgm:cxn modelId="{01324DEE-4FD7-4478-B204-AA5F420438BA}" type="presParOf" srcId="{809B0E82-CF95-4DA5-9777-3B5AB8601420}" destId="{E150BF13-CB09-4E13-A479-DDFF7A0F8376}" srcOrd="0" destOrd="0" presId="urn:microsoft.com/office/officeart/2005/8/layout/hierarchy4"/>
    <dgm:cxn modelId="{33FDDD20-8D73-49E1-B348-3B3B0494F367}" type="presParOf" srcId="{809B0E82-CF95-4DA5-9777-3B5AB8601420}" destId="{FCB7CF23-5990-4A68-8141-D2345D53F11A}" srcOrd="1" destOrd="0" presId="urn:microsoft.com/office/officeart/2005/8/layout/hierarchy4"/>
    <dgm:cxn modelId="{1C079413-1305-4582-AB9F-35BF1BE95D85}" type="presParOf" srcId="{A1763905-58BE-43DF-996B-57AD6142E9B9}" destId="{51988D4D-ECCA-4950-BD87-0C71A59F597D}" srcOrd="1" destOrd="0" presId="urn:microsoft.com/office/officeart/2005/8/layout/hierarchy4"/>
    <dgm:cxn modelId="{70073CE3-0504-43AA-8994-C871941EF9B1}" type="presParOf" srcId="{A1763905-58BE-43DF-996B-57AD6142E9B9}" destId="{27C864A2-881E-4810-BAD6-20F4BB43CDE6}" srcOrd="2" destOrd="0" presId="urn:microsoft.com/office/officeart/2005/8/layout/hierarchy4"/>
    <dgm:cxn modelId="{A935564E-472E-410A-BE8A-CA9575652B60}" type="presParOf" srcId="{27C864A2-881E-4810-BAD6-20F4BB43CDE6}" destId="{045DB341-490C-46B4-B2B2-BFD82A4A8D6F}" srcOrd="0" destOrd="0" presId="urn:microsoft.com/office/officeart/2005/8/layout/hierarchy4"/>
    <dgm:cxn modelId="{8DF76DC2-1945-4B97-A81F-7FFACB64F746}" type="presParOf" srcId="{27C864A2-881E-4810-BAD6-20F4BB43CDE6}" destId="{E44FB82C-59F7-44AD-A682-3196FB3B8739}" srcOrd="1" destOrd="0" presId="urn:microsoft.com/office/officeart/2005/8/layout/hierarchy4"/>
    <dgm:cxn modelId="{0E5252DC-DA4F-4897-91F4-999E6B694FF7}" type="presParOf" srcId="{0B7B79E2-EBF0-46EC-BD4A-FB962F665D4E}" destId="{8E319708-C238-4188-BC09-B5944A038752}" srcOrd="3" destOrd="0" presId="urn:microsoft.com/office/officeart/2005/8/layout/hierarchy4"/>
    <dgm:cxn modelId="{841CDEA8-AD49-4E7C-BC7F-DEEDBE74122A}" type="presParOf" srcId="{0B7B79E2-EBF0-46EC-BD4A-FB962F665D4E}" destId="{E82DC978-3C58-4FC1-9F07-24B95FE4DAA5}" srcOrd="4" destOrd="0" presId="urn:microsoft.com/office/officeart/2005/8/layout/hierarchy4"/>
    <dgm:cxn modelId="{E4FE3F87-300B-48E6-AB7B-7DA6CCF1FE07}" type="presParOf" srcId="{E82DC978-3C58-4FC1-9F07-24B95FE4DAA5}" destId="{2425FC33-93A1-45AA-A105-50F213C804A4}" srcOrd="0" destOrd="0" presId="urn:microsoft.com/office/officeart/2005/8/layout/hierarchy4"/>
    <dgm:cxn modelId="{7C4193A8-C4BE-4E46-88C4-E22DDD9FE79D}" type="presParOf" srcId="{E82DC978-3C58-4FC1-9F07-24B95FE4DAA5}" destId="{8D4ABC5C-99A0-49D9-948F-0B5D8E6F00EB}" srcOrd="1" destOrd="0" presId="urn:microsoft.com/office/officeart/2005/8/layout/hierarchy4"/>
    <dgm:cxn modelId="{5FCC92FA-C9E2-4787-80A3-569D7EF15A81}" type="presParOf" srcId="{E82DC978-3C58-4FC1-9F07-24B95FE4DAA5}" destId="{58F21D53-BBF1-4420-AD0C-D3C175C769E8}" srcOrd="2" destOrd="0" presId="urn:microsoft.com/office/officeart/2005/8/layout/hierarchy4"/>
    <dgm:cxn modelId="{8F3696E2-7772-4993-A125-FFFD741D8141}" type="presParOf" srcId="{58F21D53-BBF1-4420-AD0C-D3C175C769E8}" destId="{285771D1-92FF-4B93-A972-9F9305FF1ABD}" srcOrd="0" destOrd="0" presId="urn:microsoft.com/office/officeart/2005/8/layout/hierarchy4"/>
    <dgm:cxn modelId="{705AC0C0-47D5-49E2-BBA4-76B6DDC592CD}" type="presParOf" srcId="{285771D1-92FF-4B93-A972-9F9305FF1ABD}" destId="{AEDC9694-0747-4C02-B220-D6BBD73D161D}" srcOrd="0" destOrd="0" presId="urn:microsoft.com/office/officeart/2005/8/layout/hierarchy4"/>
    <dgm:cxn modelId="{819888E6-215A-445C-BC9C-E1B51E232E5B}" type="presParOf" srcId="{285771D1-92FF-4B93-A972-9F9305FF1ABD}" destId="{1AC827F9-36D5-414D-A4F8-54908CB87403}" srcOrd="1" destOrd="0" presId="urn:microsoft.com/office/officeart/2005/8/layout/hierarchy4"/>
    <dgm:cxn modelId="{90B958A2-48AD-45A4-8A70-E930D55D1769}" type="presParOf" srcId="{58F21D53-BBF1-4420-AD0C-D3C175C769E8}" destId="{1B02FF8B-E96D-4B8B-831B-4C1C3F7A4000}" srcOrd="1" destOrd="0" presId="urn:microsoft.com/office/officeart/2005/8/layout/hierarchy4"/>
    <dgm:cxn modelId="{38E1A968-FE2D-45B0-B8F3-1FEEA6B71694}" type="presParOf" srcId="{58F21D53-BBF1-4420-AD0C-D3C175C769E8}" destId="{50D34753-517C-4739-A226-7C207AD6006E}" srcOrd="2" destOrd="0" presId="urn:microsoft.com/office/officeart/2005/8/layout/hierarchy4"/>
    <dgm:cxn modelId="{04729D30-4629-45CD-88C2-B70AD59294B2}" type="presParOf" srcId="{50D34753-517C-4739-A226-7C207AD6006E}" destId="{E634D4EF-F077-45A6-AB46-24F588C0A282}" srcOrd="0" destOrd="0" presId="urn:microsoft.com/office/officeart/2005/8/layout/hierarchy4"/>
    <dgm:cxn modelId="{83F9E2C9-9C31-44B9-BAAD-DCE0DFFA41A0}" type="presParOf" srcId="{50D34753-517C-4739-A226-7C207AD6006E}" destId="{6F33616B-7C2C-4AA1-8939-C680C7C01E18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FD91EB9B-E80C-4BB5-B2F3-4B13FBA56DF8}" type="doc">
      <dgm:prSet loTypeId="urn:microsoft.com/office/officeart/2008/layout/NameandTitleOrganizationalChart" loCatId="hierarchy" qsTypeId="urn:microsoft.com/office/officeart/2005/8/quickstyle/simple5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662D17E2-12A3-4D34-BDC5-20F671471D52}">
      <dgm:prSet phldrT="[Текст]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 dirty="0"/>
        </a:p>
      </dgm:t>
    </dgm:pt>
    <dgm:pt modelId="{1BD2D3FE-7C51-4E81-9B66-086B6B2D230D}" type="parTrans" cxnId="{FF80BEA5-1DF9-4230-8C6D-B844BD08727C}">
      <dgm:prSet/>
      <dgm:spPr/>
      <dgm:t>
        <a:bodyPr/>
        <a:lstStyle/>
        <a:p>
          <a:endParaRPr lang="ru-RU"/>
        </a:p>
      </dgm:t>
    </dgm:pt>
    <dgm:pt modelId="{23E852F0-35E7-44CF-93A6-2CDEFE9D4A61}" type="sibTrans" cxnId="{FF80BEA5-1DF9-4230-8C6D-B844BD08727C}">
      <dgm:prSet/>
      <dgm:spPr/>
      <dgm:t>
        <a:bodyPr/>
        <a:lstStyle/>
        <a:p>
          <a:r>
            <a:rPr lang="ru-RU" dirty="0" smtClean="0"/>
            <a:t>гуашь</a:t>
          </a:r>
          <a:endParaRPr lang="ru-RU" dirty="0"/>
        </a:p>
      </dgm:t>
    </dgm:pt>
    <dgm:pt modelId="{FA91D28C-7FDD-4F94-BBE3-7613124F6B18}">
      <dgm:prSet phldrT="[Текст]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9396CE4-189E-4D7E-BBDE-1DEAA53D8DC3}" type="parTrans" cxnId="{F296EB7D-C8DC-49F0-A1BA-7FA2536D73C9}">
      <dgm:prSet/>
      <dgm:spPr/>
      <dgm:t>
        <a:bodyPr/>
        <a:lstStyle/>
        <a:p>
          <a:endParaRPr lang="ru-RU"/>
        </a:p>
      </dgm:t>
    </dgm:pt>
    <dgm:pt modelId="{62B7FA01-2B03-489A-B0B0-7FF9B1942882}" type="sibTrans" cxnId="{F296EB7D-C8DC-49F0-A1BA-7FA2536D73C9}">
      <dgm:prSet/>
      <dgm:spPr/>
      <dgm:t>
        <a:bodyPr/>
        <a:lstStyle/>
        <a:p>
          <a:r>
            <a:rPr lang="ru-RU" dirty="0" smtClean="0"/>
            <a:t>акварель</a:t>
          </a:r>
          <a:endParaRPr lang="ru-RU" dirty="0"/>
        </a:p>
      </dgm:t>
    </dgm:pt>
    <dgm:pt modelId="{9FA7B645-7FCB-4051-90BF-536352B446F6}">
      <dgm:prSet phldrT="[Текст]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BF466E6-D34A-4ACD-9AC6-8F4E7E2D8DA9}" type="parTrans" cxnId="{D0A52A29-8531-481C-9730-6C6B6CB9811F}">
      <dgm:prSet/>
      <dgm:spPr/>
      <dgm:t>
        <a:bodyPr/>
        <a:lstStyle/>
        <a:p>
          <a:endParaRPr lang="ru-RU"/>
        </a:p>
      </dgm:t>
    </dgm:pt>
    <dgm:pt modelId="{87250526-9B27-4BE0-BFBC-02CC19D22DEF}" type="sibTrans" cxnId="{D0A52A29-8531-481C-9730-6C6B6CB9811F}">
      <dgm:prSet/>
      <dgm:spPr/>
      <dgm:t>
        <a:bodyPr/>
        <a:lstStyle/>
        <a:p>
          <a:r>
            <a:rPr lang="ru-RU" dirty="0" smtClean="0"/>
            <a:t>пастель</a:t>
          </a:r>
          <a:endParaRPr lang="ru-RU" dirty="0"/>
        </a:p>
      </dgm:t>
    </dgm:pt>
    <dgm:pt modelId="{B57DE0D1-FEC6-4317-A279-AAA9C5294C09}">
      <dgm:prSet phldrT="[Текст]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  <dgm:t>
        <a:bodyPr/>
        <a:lstStyle/>
        <a:p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BBBAB8-3EC3-44F9-92F2-F014060063A1}" type="parTrans" cxnId="{298188C6-D5F4-4567-A667-66787F40AC84}">
      <dgm:prSet/>
      <dgm:spPr/>
      <dgm:t>
        <a:bodyPr/>
        <a:lstStyle/>
        <a:p>
          <a:endParaRPr lang="ru-RU"/>
        </a:p>
      </dgm:t>
    </dgm:pt>
    <dgm:pt modelId="{4986EB4F-9116-49EF-A85E-62065131213F}" type="sibTrans" cxnId="{298188C6-D5F4-4567-A667-66787F40AC84}">
      <dgm:prSet/>
      <dgm:spPr/>
      <dgm:t>
        <a:bodyPr/>
        <a:lstStyle/>
        <a:p>
          <a:r>
            <a:rPr lang="ru-RU" dirty="0" smtClean="0"/>
            <a:t>фломастеры</a:t>
          </a:r>
          <a:endParaRPr lang="ru-RU" dirty="0"/>
        </a:p>
      </dgm:t>
    </dgm:pt>
    <dgm:pt modelId="{9E7B7F6B-A480-455D-898D-8D21C2CE4A62}">
      <dgm:prSet/>
      <dgm:spPr>
        <a:blipFill rotWithShape="0">
          <a:blip xmlns:r="http://schemas.openxmlformats.org/officeDocument/2006/relationships" r:embed="rId5"/>
          <a:stretch>
            <a:fillRect/>
          </a:stretch>
        </a:blipFill>
      </dgm:spPr>
      <dgm:t>
        <a:bodyPr/>
        <a:lstStyle/>
        <a:p>
          <a:endParaRPr lang="ru-RU" dirty="0"/>
        </a:p>
      </dgm:t>
    </dgm:pt>
    <dgm:pt modelId="{FB60218C-A6F3-4822-8FFF-8571844974B8}" type="parTrans" cxnId="{A240E03F-38A6-4D73-BB93-6E5A5AA72A31}">
      <dgm:prSet/>
      <dgm:spPr/>
      <dgm:t>
        <a:bodyPr/>
        <a:lstStyle/>
        <a:p>
          <a:endParaRPr lang="ru-RU"/>
        </a:p>
      </dgm:t>
    </dgm:pt>
    <dgm:pt modelId="{BCA93AE4-C303-45C4-BB13-8DB91D396019}" type="sibTrans" cxnId="{A240E03F-38A6-4D73-BB93-6E5A5AA72A31}">
      <dgm:prSet/>
      <dgm:spPr/>
      <dgm:t>
        <a:bodyPr/>
        <a:lstStyle/>
        <a:p>
          <a:r>
            <a:rPr lang="ru-RU" dirty="0" smtClean="0"/>
            <a:t>акрил</a:t>
          </a:r>
          <a:endParaRPr lang="ru-RU" dirty="0"/>
        </a:p>
      </dgm:t>
    </dgm:pt>
    <dgm:pt modelId="{857EF73F-38F6-41EF-848E-A197E783664A}">
      <dgm:prSet/>
      <dgm:spPr>
        <a:blipFill rotWithShape="0">
          <a:blip xmlns:r="http://schemas.openxmlformats.org/officeDocument/2006/relationships" r:embed="rId6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3E05FBF2-707F-4F9F-A077-3881EC137ED4}" type="parTrans" cxnId="{71DC4650-D322-440A-AEED-6F8A6216895B}">
      <dgm:prSet/>
      <dgm:spPr/>
      <dgm:t>
        <a:bodyPr/>
        <a:lstStyle/>
        <a:p>
          <a:endParaRPr lang="ru-RU"/>
        </a:p>
      </dgm:t>
    </dgm:pt>
    <dgm:pt modelId="{5DF14A85-983C-412F-9CC2-C0A1BCDF1162}" type="sibTrans" cxnId="{71DC4650-D322-440A-AEED-6F8A6216895B}">
      <dgm:prSet/>
      <dgm:spPr/>
      <dgm:t>
        <a:bodyPr/>
        <a:lstStyle/>
        <a:p>
          <a:r>
            <a:rPr lang="ru-RU" dirty="0" smtClean="0"/>
            <a:t>Гелиевая ручка</a:t>
          </a:r>
          <a:endParaRPr lang="ru-RU" dirty="0"/>
        </a:p>
      </dgm:t>
    </dgm:pt>
    <dgm:pt modelId="{453F3786-D3A5-45FF-9CDE-0C49A09B026A}">
      <dgm:prSet/>
      <dgm:spPr>
        <a:blipFill rotWithShape="0">
          <a:blip xmlns:r="http://schemas.openxmlformats.org/officeDocument/2006/relationships" r:embed="rId7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5FDDD69E-89E8-413F-9918-5DB05D8C2A33}" type="parTrans" cxnId="{0D2A930D-77FA-436A-B82A-448D1B742DFA}">
      <dgm:prSet/>
      <dgm:spPr/>
      <dgm:t>
        <a:bodyPr/>
        <a:lstStyle/>
        <a:p>
          <a:endParaRPr lang="ru-RU"/>
        </a:p>
      </dgm:t>
    </dgm:pt>
    <dgm:pt modelId="{A511724B-3453-45FE-A77D-3E96E759DD4B}" type="sibTrans" cxnId="{0D2A930D-77FA-436A-B82A-448D1B742DFA}">
      <dgm:prSet/>
      <dgm:spPr/>
      <dgm:t>
        <a:bodyPr/>
        <a:lstStyle/>
        <a:p>
          <a:r>
            <a:rPr lang="ru-RU" dirty="0" smtClean="0"/>
            <a:t>Цветные карандаши</a:t>
          </a:r>
          <a:endParaRPr lang="ru-RU" dirty="0"/>
        </a:p>
      </dgm:t>
    </dgm:pt>
    <dgm:pt modelId="{CCBFD258-E05A-4C92-BC93-409C54D8A316}">
      <dgm:prSet/>
      <dgm:spPr>
        <a:blipFill rotWithShape="0">
          <a:blip xmlns:r="http://schemas.openxmlformats.org/officeDocument/2006/relationships" r:embed="rId8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93AD9477-FD8D-463C-BB54-0541F2A37172}" type="parTrans" cxnId="{5CFC8941-1304-4D92-B43D-A3E57197F35D}">
      <dgm:prSet/>
      <dgm:spPr/>
      <dgm:t>
        <a:bodyPr/>
        <a:lstStyle/>
        <a:p>
          <a:endParaRPr lang="ru-RU"/>
        </a:p>
      </dgm:t>
    </dgm:pt>
    <dgm:pt modelId="{D7253AC3-94DC-4350-901C-BAA1CC2E238A}" type="sibTrans" cxnId="{5CFC8941-1304-4D92-B43D-A3E57197F35D}">
      <dgm:prSet/>
      <dgm:spPr/>
      <dgm:t>
        <a:bodyPr/>
        <a:lstStyle/>
        <a:p>
          <a:r>
            <a:rPr lang="ru-RU" dirty="0" smtClean="0"/>
            <a:t>маркер</a:t>
          </a:r>
          <a:endParaRPr lang="ru-RU" dirty="0"/>
        </a:p>
      </dgm:t>
    </dgm:pt>
    <dgm:pt modelId="{2D85494F-0E16-4C15-8044-E421A937F41B}" type="pres">
      <dgm:prSet presAssocID="{FD91EB9B-E80C-4BB5-B2F3-4B13FBA56DF8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523DC303-4F8A-40DD-931A-9D0F2CBEE951}" type="pres">
      <dgm:prSet presAssocID="{9E7B7F6B-A480-455D-898D-8D21C2CE4A62}" presName="hierRoot1" presStyleCnt="0">
        <dgm:presLayoutVars>
          <dgm:hierBranch val="l"/>
        </dgm:presLayoutVars>
      </dgm:prSet>
      <dgm:spPr/>
    </dgm:pt>
    <dgm:pt modelId="{89E13BB6-D356-41A1-B3D5-B7DA9E4779F9}" type="pres">
      <dgm:prSet presAssocID="{9E7B7F6B-A480-455D-898D-8D21C2CE4A62}" presName="rootComposite1" presStyleCnt="0"/>
      <dgm:spPr/>
    </dgm:pt>
    <dgm:pt modelId="{DBA209FC-2AB4-4058-98A4-960B96EF254B}" type="pres">
      <dgm:prSet presAssocID="{9E7B7F6B-A480-455D-898D-8D21C2CE4A62}" presName="rootText1" presStyleLbl="node0" presStyleIdx="0" presStyleCnt="2">
        <dgm:presLayoutVars>
          <dgm:chMax/>
          <dgm:chPref val="3"/>
        </dgm:presLayoutVars>
      </dgm:prSet>
      <dgm:spPr/>
      <dgm:t>
        <a:bodyPr/>
        <a:lstStyle/>
        <a:p>
          <a:endParaRPr lang="ru-RU"/>
        </a:p>
      </dgm:t>
    </dgm:pt>
    <dgm:pt modelId="{B38A8F49-73D1-4047-8645-A076526B54CC}" type="pres">
      <dgm:prSet presAssocID="{9E7B7F6B-A480-455D-898D-8D21C2CE4A62}" presName="titleText1" presStyleLbl="fgAcc0" presStyleIdx="0" presStyleCnt="2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  <dgm:pt modelId="{22004AE4-17DC-4BB7-9EEB-7B4B90681534}" type="pres">
      <dgm:prSet presAssocID="{9E7B7F6B-A480-455D-898D-8D21C2CE4A62}" presName="rootConnector1" presStyleLbl="node1" presStyleIdx="0" presStyleCnt="6"/>
      <dgm:spPr/>
      <dgm:t>
        <a:bodyPr/>
        <a:lstStyle/>
        <a:p>
          <a:endParaRPr lang="ru-RU"/>
        </a:p>
      </dgm:t>
    </dgm:pt>
    <dgm:pt modelId="{223558E6-A633-46C5-90C2-712F2D070368}" type="pres">
      <dgm:prSet presAssocID="{9E7B7F6B-A480-455D-898D-8D21C2CE4A62}" presName="hierChild2" presStyleCnt="0"/>
      <dgm:spPr/>
    </dgm:pt>
    <dgm:pt modelId="{B1B36DC2-6A93-43CB-8274-CDFF7D3E58FE}" type="pres">
      <dgm:prSet presAssocID="{3E05FBF2-707F-4F9F-A077-3881EC137ED4}" presName="Name44" presStyleLbl="parChTrans1D2" presStyleIdx="0" presStyleCnt="6"/>
      <dgm:spPr/>
      <dgm:t>
        <a:bodyPr/>
        <a:lstStyle/>
        <a:p>
          <a:endParaRPr lang="ru-RU"/>
        </a:p>
      </dgm:t>
    </dgm:pt>
    <dgm:pt modelId="{0ADDB92B-994B-4EB4-8E37-6E0FF4966191}" type="pres">
      <dgm:prSet presAssocID="{857EF73F-38F6-41EF-848E-A197E783664A}" presName="hierRoot2" presStyleCnt="0">
        <dgm:presLayoutVars>
          <dgm:hierBranch val="init"/>
        </dgm:presLayoutVars>
      </dgm:prSet>
      <dgm:spPr/>
    </dgm:pt>
    <dgm:pt modelId="{F02594FA-8021-498D-A55B-B12B1D82FC71}" type="pres">
      <dgm:prSet presAssocID="{857EF73F-38F6-41EF-848E-A197E783664A}" presName="rootComposite" presStyleCnt="0"/>
      <dgm:spPr/>
    </dgm:pt>
    <dgm:pt modelId="{64E259A2-8D60-40FD-9ACA-97C4BEAAD503}" type="pres">
      <dgm:prSet presAssocID="{857EF73F-38F6-41EF-848E-A197E783664A}" presName="rootText" presStyleLbl="node1" presStyleIdx="0" presStyleCnt="6">
        <dgm:presLayoutVars>
          <dgm:chMax/>
          <dgm:chPref val="3"/>
        </dgm:presLayoutVars>
      </dgm:prSet>
      <dgm:spPr/>
      <dgm:t>
        <a:bodyPr/>
        <a:lstStyle/>
        <a:p>
          <a:endParaRPr lang="ru-RU"/>
        </a:p>
      </dgm:t>
    </dgm:pt>
    <dgm:pt modelId="{6972E843-3CB6-4995-8F17-DDAA053F68BB}" type="pres">
      <dgm:prSet presAssocID="{857EF73F-38F6-41EF-848E-A197E783664A}" presName="titleText2" presStyleLbl="fgAcc1" presStyleIdx="0" presStyleCnt="6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  <dgm:pt modelId="{FFE140E6-1125-4F32-BB75-359797E0903E}" type="pres">
      <dgm:prSet presAssocID="{857EF73F-38F6-41EF-848E-A197E783664A}" presName="rootConnector" presStyleLbl="node2" presStyleIdx="0" presStyleCnt="0"/>
      <dgm:spPr/>
      <dgm:t>
        <a:bodyPr/>
        <a:lstStyle/>
        <a:p>
          <a:endParaRPr lang="ru-RU"/>
        </a:p>
      </dgm:t>
    </dgm:pt>
    <dgm:pt modelId="{7BAF50E4-E4A3-4CDF-BFBF-5D3480F69ECC}" type="pres">
      <dgm:prSet presAssocID="{857EF73F-38F6-41EF-848E-A197E783664A}" presName="hierChild4" presStyleCnt="0"/>
      <dgm:spPr/>
    </dgm:pt>
    <dgm:pt modelId="{4FDD66A3-8502-45C5-AF20-00B525FE7254}" type="pres">
      <dgm:prSet presAssocID="{857EF73F-38F6-41EF-848E-A197E783664A}" presName="hierChild5" presStyleCnt="0"/>
      <dgm:spPr/>
    </dgm:pt>
    <dgm:pt modelId="{E0BF70CB-3470-415B-AFCB-3B3A8D9D6AF9}" type="pres">
      <dgm:prSet presAssocID="{5FDDD69E-89E8-413F-9918-5DB05D8C2A33}" presName="Name44" presStyleLbl="parChTrans1D2" presStyleIdx="1" presStyleCnt="6"/>
      <dgm:spPr/>
      <dgm:t>
        <a:bodyPr/>
        <a:lstStyle/>
        <a:p>
          <a:endParaRPr lang="ru-RU"/>
        </a:p>
      </dgm:t>
    </dgm:pt>
    <dgm:pt modelId="{DF0B49AF-CB6E-41A1-A17B-079DCF478636}" type="pres">
      <dgm:prSet presAssocID="{453F3786-D3A5-45FF-9CDE-0C49A09B026A}" presName="hierRoot2" presStyleCnt="0">
        <dgm:presLayoutVars>
          <dgm:hierBranch val="init"/>
        </dgm:presLayoutVars>
      </dgm:prSet>
      <dgm:spPr/>
    </dgm:pt>
    <dgm:pt modelId="{8FB1ADCE-9485-428E-AB04-4A015AB465B6}" type="pres">
      <dgm:prSet presAssocID="{453F3786-D3A5-45FF-9CDE-0C49A09B026A}" presName="rootComposite" presStyleCnt="0"/>
      <dgm:spPr/>
    </dgm:pt>
    <dgm:pt modelId="{AB73DE14-49D3-44E2-AA07-7235D42A5D66}" type="pres">
      <dgm:prSet presAssocID="{453F3786-D3A5-45FF-9CDE-0C49A09B026A}" presName="rootText" presStyleLbl="node1" presStyleIdx="1" presStyleCnt="6">
        <dgm:presLayoutVars>
          <dgm:chMax/>
          <dgm:chPref val="3"/>
        </dgm:presLayoutVars>
      </dgm:prSet>
      <dgm:spPr/>
      <dgm:t>
        <a:bodyPr/>
        <a:lstStyle/>
        <a:p>
          <a:endParaRPr lang="ru-RU"/>
        </a:p>
      </dgm:t>
    </dgm:pt>
    <dgm:pt modelId="{F54FB39D-A155-4237-B366-A7F400E70FEC}" type="pres">
      <dgm:prSet presAssocID="{453F3786-D3A5-45FF-9CDE-0C49A09B026A}" presName="titleText2" presStyleLbl="fgAcc1" presStyleIdx="1" presStyleCnt="6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  <dgm:pt modelId="{B24ABC23-A574-4F79-AE89-D80839982D79}" type="pres">
      <dgm:prSet presAssocID="{453F3786-D3A5-45FF-9CDE-0C49A09B026A}" presName="rootConnector" presStyleLbl="node2" presStyleIdx="0" presStyleCnt="0"/>
      <dgm:spPr/>
      <dgm:t>
        <a:bodyPr/>
        <a:lstStyle/>
        <a:p>
          <a:endParaRPr lang="ru-RU"/>
        </a:p>
      </dgm:t>
    </dgm:pt>
    <dgm:pt modelId="{DC9506D1-B70E-4F4A-9694-8B98F25F4BF3}" type="pres">
      <dgm:prSet presAssocID="{453F3786-D3A5-45FF-9CDE-0C49A09B026A}" presName="hierChild4" presStyleCnt="0"/>
      <dgm:spPr/>
    </dgm:pt>
    <dgm:pt modelId="{ACF1172E-382D-460F-8D34-328CA1688EAE}" type="pres">
      <dgm:prSet presAssocID="{453F3786-D3A5-45FF-9CDE-0C49A09B026A}" presName="hierChild5" presStyleCnt="0"/>
      <dgm:spPr/>
    </dgm:pt>
    <dgm:pt modelId="{9C018416-143A-476D-9B5F-9E3C2CD5DD3C}" type="pres">
      <dgm:prSet presAssocID="{93AD9477-FD8D-463C-BB54-0541F2A37172}" presName="Name44" presStyleLbl="parChTrans1D2" presStyleIdx="2" presStyleCnt="6"/>
      <dgm:spPr/>
      <dgm:t>
        <a:bodyPr/>
        <a:lstStyle/>
        <a:p>
          <a:endParaRPr lang="ru-RU"/>
        </a:p>
      </dgm:t>
    </dgm:pt>
    <dgm:pt modelId="{0735C5B6-8C9D-42BD-8FCF-5B7AF9A67A10}" type="pres">
      <dgm:prSet presAssocID="{CCBFD258-E05A-4C92-BC93-409C54D8A316}" presName="hierRoot2" presStyleCnt="0">
        <dgm:presLayoutVars>
          <dgm:hierBranch val="init"/>
        </dgm:presLayoutVars>
      </dgm:prSet>
      <dgm:spPr/>
    </dgm:pt>
    <dgm:pt modelId="{055423B0-862E-4F20-AF7C-2185C70FF522}" type="pres">
      <dgm:prSet presAssocID="{CCBFD258-E05A-4C92-BC93-409C54D8A316}" presName="rootComposite" presStyleCnt="0"/>
      <dgm:spPr/>
    </dgm:pt>
    <dgm:pt modelId="{F519E5B4-EFEF-4214-B89B-E623CA1725E8}" type="pres">
      <dgm:prSet presAssocID="{CCBFD258-E05A-4C92-BC93-409C54D8A316}" presName="rootText" presStyleLbl="node1" presStyleIdx="2" presStyleCnt="6">
        <dgm:presLayoutVars>
          <dgm:chMax/>
          <dgm:chPref val="3"/>
        </dgm:presLayoutVars>
      </dgm:prSet>
      <dgm:spPr/>
      <dgm:t>
        <a:bodyPr/>
        <a:lstStyle/>
        <a:p>
          <a:endParaRPr lang="ru-RU"/>
        </a:p>
      </dgm:t>
    </dgm:pt>
    <dgm:pt modelId="{9638AC3B-49EF-4C0A-A555-69BCEDB3AF0C}" type="pres">
      <dgm:prSet presAssocID="{CCBFD258-E05A-4C92-BC93-409C54D8A316}" presName="titleText2" presStyleLbl="fgAcc1" presStyleIdx="2" presStyleCnt="6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  <dgm:pt modelId="{241BD87E-CD8A-45E8-9BB2-D5249355E211}" type="pres">
      <dgm:prSet presAssocID="{CCBFD258-E05A-4C92-BC93-409C54D8A316}" presName="rootConnector" presStyleLbl="node2" presStyleIdx="0" presStyleCnt="0"/>
      <dgm:spPr/>
      <dgm:t>
        <a:bodyPr/>
        <a:lstStyle/>
        <a:p>
          <a:endParaRPr lang="ru-RU"/>
        </a:p>
      </dgm:t>
    </dgm:pt>
    <dgm:pt modelId="{EBD925AB-0FB2-4883-9FB4-DCEBE7F98D96}" type="pres">
      <dgm:prSet presAssocID="{CCBFD258-E05A-4C92-BC93-409C54D8A316}" presName="hierChild4" presStyleCnt="0"/>
      <dgm:spPr/>
    </dgm:pt>
    <dgm:pt modelId="{DDAF531B-5B54-4A6E-8AB9-659EEB548443}" type="pres">
      <dgm:prSet presAssocID="{CCBFD258-E05A-4C92-BC93-409C54D8A316}" presName="hierChild5" presStyleCnt="0"/>
      <dgm:spPr/>
    </dgm:pt>
    <dgm:pt modelId="{2AB76EDF-BCD1-4F9F-949A-866C0F70BC86}" type="pres">
      <dgm:prSet presAssocID="{9E7B7F6B-A480-455D-898D-8D21C2CE4A62}" presName="hierChild3" presStyleCnt="0"/>
      <dgm:spPr/>
    </dgm:pt>
    <dgm:pt modelId="{53640698-32C4-4E5A-837C-8AC4976DCB8A}" type="pres">
      <dgm:prSet presAssocID="{662D17E2-12A3-4D34-BDC5-20F671471D52}" presName="hierRoot1" presStyleCnt="0">
        <dgm:presLayoutVars>
          <dgm:hierBranch val="l"/>
        </dgm:presLayoutVars>
      </dgm:prSet>
      <dgm:spPr/>
    </dgm:pt>
    <dgm:pt modelId="{0D7AB2FC-9409-44D0-9960-F90DFAC0117D}" type="pres">
      <dgm:prSet presAssocID="{662D17E2-12A3-4D34-BDC5-20F671471D52}" presName="rootComposite1" presStyleCnt="0"/>
      <dgm:spPr/>
    </dgm:pt>
    <dgm:pt modelId="{59C0DC67-E105-44BC-992E-A2DF30B3A44C}" type="pres">
      <dgm:prSet presAssocID="{662D17E2-12A3-4D34-BDC5-20F671471D52}" presName="rootText1" presStyleLbl="node0" presStyleIdx="1" presStyleCnt="2">
        <dgm:presLayoutVars>
          <dgm:chMax/>
          <dgm:chPref val="3"/>
        </dgm:presLayoutVars>
      </dgm:prSet>
      <dgm:spPr/>
      <dgm:t>
        <a:bodyPr/>
        <a:lstStyle/>
        <a:p>
          <a:endParaRPr lang="ru-RU"/>
        </a:p>
      </dgm:t>
    </dgm:pt>
    <dgm:pt modelId="{AD8D34FF-53C2-4CFF-9547-606306B05E83}" type="pres">
      <dgm:prSet presAssocID="{662D17E2-12A3-4D34-BDC5-20F671471D52}" presName="titleText1" presStyleLbl="fgAcc0" presStyleIdx="1" presStyleCnt="2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  <dgm:pt modelId="{A43ABFA1-6899-419B-81F2-010EAE511515}" type="pres">
      <dgm:prSet presAssocID="{662D17E2-12A3-4D34-BDC5-20F671471D52}" presName="rootConnector1" presStyleLbl="node1" presStyleIdx="2" presStyleCnt="6"/>
      <dgm:spPr/>
      <dgm:t>
        <a:bodyPr/>
        <a:lstStyle/>
        <a:p>
          <a:endParaRPr lang="ru-RU"/>
        </a:p>
      </dgm:t>
    </dgm:pt>
    <dgm:pt modelId="{FAA4DF35-AE0D-4F7A-A47A-A976EB7DC494}" type="pres">
      <dgm:prSet presAssocID="{662D17E2-12A3-4D34-BDC5-20F671471D52}" presName="hierChild2" presStyleCnt="0"/>
      <dgm:spPr/>
    </dgm:pt>
    <dgm:pt modelId="{D8A90CF3-96AA-427D-8848-79E625A4A250}" type="pres">
      <dgm:prSet presAssocID="{29396CE4-189E-4D7E-BBDE-1DEAA53D8DC3}" presName="Name44" presStyleLbl="parChTrans1D2" presStyleIdx="3" presStyleCnt="6"/>
      <dgm:spPr/>
      <dgm:t>
        <a:bodyPr/>
        <a:lstStyle/>
        <a:p>
          <a:endParaRPr lang="ru-RU"/>
        </a:p>
      </dgm:t>
    </dgm:pt>
    <dgm:pt modelId="{7773B260-9639-49FB-9371-074E730FC45F}" type="pres">
      <dgm:prSet presAssocID="{FA91D28C-7FDD-4F94-BBE3-7613124F6B18}" presName="hierRoot2" presStyleCnt="0">
        <dgm:presLayoutVars>
          <dgm:hierBranch val="init"/>
        </dgm:presLayoutVars>
      </dgm:prSet>
      <dgm:spPr/>
    </dgm:pt>
    <dgm:pt modelId="{0E0FB67D-5BB3-4D6B-81B8-F0010DC651CC}" type="pres">
      <dgm:prSet presAssocID="{FA91D28C-7FDD-4F94-BBE3-7613124F6B18}" presName="rootComposite" presStyleCnt="0"/>
      <dgm:spPr/>
    </dgm:pt>
    <dgm:pt modelId="{84567C8E-5E24-4EEE-B7B9-60FBA4DBA904}" type="pres">
      <dgm:prSet presAssocID="{FA91D28C-7FDD-4F94-BBE3-7613124F6B18}" presName="rootText" presStyleLbl="node1" presStyleIdx="3" presStyleCnt="6">
        <dgm:presLayoutVars>
          <dgm:chMax/>
          <dgm:chPref val="3"/>
        </dgm:presLayoutVars>
      </dgm:prSet>
      <dgm:spPr/>
      <dgm:t>
        <a:bodyPr/>
        <a:lstStyle/>
        <a:p>
          <a:endParaRPr lang="ru-RU"/>
        </a:p>
      </dgm:t>
    </dgm:pt>
    <dgm:pt modelId="{E9966A41-AD09-4F56-B361-7EB0FD5B3D4C}" type="pres">
      <dgm:prSet presAssocID="{FA91D28C-7FDD-4F94-BBE3-7613124F6B18}" presName="titleText2" presStyleLbl="fgAcc1" presStyleIdx="3" presStyleCnt="6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  <dgm:pt modelId="{E520C30D-1367-4B85-895D-449EBE293966}" type="pres">
      <dgm:prSet presAssocID="{FA91D28C-7FDD-4F94-BBE3-7613124F6B18}" presName="rootConnector" presStyleLbl="node2" presStyleIdx="0" presStyleCnt="0"/>
      <dgm:spPr/>
      <dgm:t>
        <a:bodyPr/>
        <a:lstStyle/>
        <a:p>
          <a:endParaRPr lang="ru-RU"/>
        </a:p>
      </dgm:t>
    </dgm:pt>
    <dgm:pt modelId="{9180C7E5-BB37-4C98-A4D5-C6F417F6BEE8}" type="pres">
      <dgm:prSet presAssocID="{FA91D28C-7FDD-4F94-BBE3-7613124F6B18}" presName="hierChild4" presStyleCnt="0"/>
      <dgm:spPr/>
    </dgm:pt>
    <dgm:pt modelId="{5878FD2C-93C3-48B9-B7A8-66653049A25F}" type="pres">
      <dgm:prSet presAssocID="{FA91D28C-7FDD-4F94-BBE3-7613124F6B18}" presName="hierChild5" presStyleCnt="0"/>
      <dgm:spPr/>
    </dgm:pt>
    <dgm:pt modelId="{24B6B77C-149A-476A-9097-1DB6ABC74F80}" type="pres">
      <dgm:prSet presAssocID="{8BF466E6-D34A-4ACD-9AC6-8F4E7E2D8DA9}" presName="Name44" presStyleLbl="parChTrans1D2" presStyleIdx="4" presStyleCnt="6"/>
      <dgm:spPr/>
      <dgm:t>
        <a:bodyPr/>
        <a:lstStyle/>
        <a:p>
          <a:endParaRPr lang="ru-RU"/>
        </a:p>
      </dgm:t>
    </dgm:pt>
    <dgm:pt modelId="{1E4F4225-B294-40F2-9839-C52E2C6D1D73}" type="pres">
      <dgm:prSet presAssocID="{9FA7B645-7FCB-4051-90BF-536352B446F6}" presName="hierRoot2" presStyleCnt="0">
        <dgm:presLayoutVars>
          <dgm:hierBranch val="init"/>
        </dgm:presLayoutVars>
      </dgm:prSet>
      <dgm:spPr/>
    </dgm:pt>
    <dgm:pt modelId="{50682067-5125-4F3D-BE25-5D961855BC1D}" type="pres">
      <dgm:prSet presAssocID="{9FA7B645-7FCB-4051-90BF-536352B446F6}" presName="rootComposite" presStyleCnt="0"/>
      <dgm:spPr/>
    </dgm:pt>
    <dgm:pt modelId="{8E57A3BE-600D-4AA9-A1F1-553AB3B20C49}" type="pres">
      <dgm:prSet presAssocID="{9FA7B645-7FCB-4051-90BF-536352B446F6}" presName="rootText" presStyleLbl="node1" presStyleIdx="4" presStyleCnt="6">
        <dgm:presLayoutVars>
          <dgm:chMax/>
          <dgm:chPref val="3"/>
        </dgm:presLayoutVars>
      </dgm:prSet>
      <dgm:spPr/>
      <dgm:t>
        <a:bodyPr/>
        <a:lstStyle/>
        <a:p>
          <a:endParaRPr lang="ru-RU"/>
        </a:p>
      </dgm:t>
    </dgm:pt>
    <dgm:pt modelId="{5174DEE6-CF85-4E2D-BFD1-8F0242951D01}" type="pres">
      <dgm:prSet presAssocID="{9FA7B645-7FCB-4051-90BF-536352B446F6}" presName="titleText2" presStyleLbl="fgAcc1" presStyleIdx="4" presStyleCnt="6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  <dgm:pt modelId="{C8EDE784-50E6-4F4A-B364-A2F612AB1BF5}" type="pres">
      <dgm:prSet presAssocID="{9FA7B645-7FCB-4051-90BF-536352B446F6}" presName="rootConnector" presStyleLbl="node2" presStyleIdx="0" presStyleCnt="0"/>
      <dgm:spPr/>
      <dgm:t>
        <a:bodyPr/>
        <a:lstStyle/>
        <a:p>
          <a:endParaRPr lang="ru-RU"/>
        </a:p>
      </dgm:t>
    </dgm:pt>
    <dgm:pt modelId="{7ABB842B-6517-461A-9AF7-0BD024120890}" type="pres">
      <dgm:prSet presAssocID="{9FA7B645-7FCB-4051-90BF-536352B446F6}" presName="hierChild4" presStyleCnt="0"/>
      <dgm:spPr/>
    </dgm:pt>
    <dgm:pt modelId="{EEF32586-EE3C-4174-9E4C-F703C3E7E237}" type="pres">
      <dgm:prSet presAssocID="{9FA7B645-7FCB-4051-90BF-536352B446F6}" presName="hierChild5" presStyleCnt="0"/>
      <dgm:spPr/>
    </dgm:pt>
    <dgm:pt modelId="{679B4651-A153-44BF-9F5A-D2C10433244F}" type="pres">
      <dgm:prSet presAssocID="{46BBBAB8-3EC3-44F9-92F2-F014060063A1}" presName="Name44" presStyleLbl="parChTrans1D2" presStyleIdx="5" presStyleCnt="6"/>
      <dgm:spPr/>
      <dgm:t>
        <a:bodyPr/>
        <a:lstStyle/>
        <a:p>
          <a:endParaRPr lang="ru-RU"/>
        </a:p>
      </dgm:t>
    </dgm:pt>
    <dgm:pt modelId="{068BC4A3-9589-4091-A3B9-154EA6525357}" type="pres">
      <dgm:prSet presAssocID="{B57DE0D1-FEC6-4317-A279-AAA9C5294C09}" presName="hierRoot2" presStyleCnt="0">
        <dgm:presLayoutVars>
          <dgm:hierBranch val="init"/>
        </dgm:presLayoutVars>
      </dgm:prSet>
      <dgm:spPr/>
    </dgm:pt>
    <dgm:pt modelId="{F81A0B6B-66C5-4C59-8678-1D5C0CF8EC36}" type="pres">
      <dgm:prSet presAssocID="{B57DE0D1-FEC6-4317-A279-AAA9C5294C09}" presName="rootComposite" presStyleCnt="0"/>
      <dgm:spPr/>
    </dgm:pt>
    <dgm:pt modelId="{ABE5AE21-CBBE-4981-9115-C44D9A266995}" type="pres">
      <dgm:prSet presAssocID="{B57DE0D1-FEC6-4317-A279-AAA9C5294C09}" presName="rootText" presStyleLbl="node1" presStyleIdx="5" presStyleCnt="6">
        <dgm:presLayoutVars>
          <dgm:chMax/>
          <dgm:chPref val="3"/>
        </dgm:presLayoutVars>
      </dgm:prSet>
      <dgm:spPr/>
      <dgm:t>
        <a:bodyPr/>
        <a:lstStyle/>
        <a:p>
          <a:endParaRPr lang="ru-RU"/>
        </a:p>
      </dgm:t>
    </dgm:pt>
    <dgm:pt modelId="{54622109-8406-4A40-A124-ECD59EC19943}" type="pres">
      <dgm:prSet presAssocID="{B57DE0D1-FEC6-4317-A279-AAA9C5294C09}" presName="titleText2" presStyleLbl="fgAcc1" presStyleIdx="5" presStyleCnt="6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  <dgm:pt modelId="{ED70DB9A-C40C-43BF-8334-3479921EB1BE}" type="pres">
      <dgm:prSet presAssocID="{B57DE0D1-FEC6-4317-A279-AAA9C5294C09}" presName="rootConnector" presStyleLbl="node2" presStyleIdx="0" presStyleCnt="0"/>
      <dgm:spPr/>
      <dgm:t>
        <a:bodyPr/>
        <a:lstStyle/>
        <a:p>
          <a:endParaRPr lang="ru-RU"/>
        </a:p>
      </dgm:t>
    </dgm:pt>
    <dgm:pt modelId="{4A07FA1E-A2B1-4BB2-BDB9-BAE163756127}" type="pres">
      <dgm:prSet presAssocID="{B57DE0D1-FEC6-4317-A279-AAA9C5294C09}" presName="hierChild4" presStyleCnt="0"/>
      <dgm:spPr/>
    </dgm:pt>
    <dgm:pt modelId="{7FAC0758-CEBD-4C1E-94FD-24EF14603556}" type="pres">
      <dgm:prSet presAssocID="{B57DE0D1-FEC6-4317-A279-AAA9C5294C09}" presName="hierChild5" presStyleCnt="0"/>
      <dgm:spPr/>
    </dgm:pt>
    <dgm:pt modelId="{EBDE422C-7585-482D-84FA-26C857E1E165}" type="pres">
      <dgm:prSet presAssocID="{662D17E2-12A3-4D34-BDC5-20F671471D52}" presName="hierChild3" presStyleCnt="0"/>
      <dgm:spPr/>
    </dgm:pt>
  </dgm:ptLst>
  <dgm:cxnLst>
    <dgm:cxn modelId="{52932F96-37EF-46EA-AC56-F47E71967D01}" type="presOf" srcId="{5DF14A85-983C-412F-9CC2-C0A1BCDF1162}" destId="{6972E843-3CB6-4995-8F17-DDAA053F68BB}" srcOrd="0" destOrd="0" presId="urn:microsoft.com/office/officeart/2008/layout/NameandTitleOrganizationalChart"/>
    <dgm:cxn modelId="{85B6E7F7-728D-46D4-821E-4DCE41D1F22B}" type="presOf" srcId="{B57DE0D1-FEC6-4317-A279-AAA9C5294C09}" destId="{ABE5AE21-CBBE-4981-9115-C44D9A266995}" srcOrd="0" destOrd="0" presId="urn:microsoft.com/office/officeart/2008/layout/NameandTitleOrganizationalChart"/>
    <dgm:cxn modelId="{37C00D0B-453C-4464-A704-F222BF6FCEF7}" type="presOf" srcId="{FA91D28C-7FDD-4F94-BBE3-7613124F6B18}" destId="{E520C30D-1367-4B85-895D-449EBE293966}" srcOrd="1" destOrd="0" presId="urn:microsoft.com/office/officeart/2008/layout/NameandTitleOrganizationalChart"/>
    <dgm:cxn modelId="{F5BE1FCD-123C-4D22-8614-C7F402ABAC62}" type="presOf" srcId="{9E7B7F6B-A480-455D-898D-8D21C2CE4A62}" destId="{DBA209FC-2AB4-4058-98A4-960B96EF254B}" srcOrd="0" destOrd="0" presId="urn:microsoft.com/office/officeart/2008/layout/NameandTitleOrganizationalChart"/>
    <dgm:cxn modelId="{20FCB4CB-8A15-432B-9B56-1AD006F007FA}" type="presOf" srcId="{93AD9477-FD8D-463C-BB54-0541F2A37172}" destId="{9C018416-143A-476D-9B5F-9E3C2CD5DD3C}" srcOrd="0" destOrd="0" presId="urn:microsoft.com/office/officeart/2008/layout/NameandTitleOrganizationalChart"/>
    <dgm:cxn modelId="{FF80BEA5-1DF9-4230-8C6D-B844BD08727C}" srcId="{FD91EB9B-E80C-4BB5-B2F3-4B13FBA56DF8}" destId="{662D17E2-12A3-4D34-BDC5-20F671471D52}" srcOrd="1" destOrd="0" parTransId="{1BD2D3FE-7C51-4E81-9B66-086B6B2D230D}" sibTransId="{23E852F0-35E7-44CF-93A6-2CDEFE9D4A61}"/>
    <dgm:cxn modelId="{88C7BFAD-CEC7-4DD5-8550-33C349931F45}" type="presOf" srcId="{8BF466E6-D34A-4ACD-9AC6-8F4E7E2D8DA9}" destId="{24B6B77C-149A-476A-9097-1DB6ABC74F80}" srcOrd="0" destOrd="0" presId="urn:microsoft.com/office/officeart/2008/layout/NameandTitleOrganizationalChart"/>
    <dgm:cxn modelId="{A240E03F-38A6-4D73-BB93-6E5A5AA72A31}" srcId="{FD91EB9B-E80C-4BB5-B2F3-4B13FBA56DF8}" destId="{9E7B7F6B-A480-455D-898D-8D21C2CE4A62}" srcOrd="0" destOrd="0" parTransId="{FB60218C-A6F3-4822-8FFF-8571844974B8}" sibTransId="{BCA93AE4-C303-45C4-BB13-8DB91D396019}"/>
    <dgm:cxn modelId="{725F352C-AB2F-4E19-A954-E8BD4A605E90}" type="presOf" srcId="{BCA93AE4-C303-45C4-BB13-8DB91D396019}" destId="{B38A8F49-73D1-4047-8645-A076526B54CC}" srcOrd="0" destOrd="0" presId="urn:microsoft.com/office/officeart/2008/layout/NameandTitleOrganizationalChart"/>
    <dgm:cxn modelId="{153AF1C6-25A2-42A1-BC39-E2A48DAF3EC1}" type="presOf" srcId="{87250526-9B27-4BE0-BFBC-02CC19D22DEF}" destId="{5174DEE6-CF85-4E2D-BFD1-8F0242951D01}" srcOrd="0" destOrd="0" presId="urn:microsoft.com/office/officeart/2008/layout/NameandTitleOrganizationalChart"/>
    <dgm:cxn modelId="{031E6198-FE38-43CD-8D11-962A74E4A724}" type="presOf" srcId="{4986EB4F-9116-49EF-A85E-62065131213F}" destId="{54622109-8406-4A40-A124-ECD59EC19943}" srcOrd="0" destOrd="0" presId="urn:microsoft.com/office/officeart/2008/layout/NameandTitleOrganizationalChart"/>
    <dgm:cxn modelId="{D11C35D5-097C-4883-92E3-561DCE71B4FD}" type="presOf" srcId="{9FA7B645-7FCB-4051-90BF-536352B446F6}" destId="{C8EDE784-50E6-4F4A-B364-A2F612AB1BF5}" srcOrd="1" destOrd="0" presId="urn:microsoft.com/office/officeart/2008/layout/NameandTitleOrganizationalChart"/>
    <dgm:cxn modelId="{5269A5C4-D69F-47E7-8098-E6C15BDFFF22}" type="presOf" srcId="{A511724B-3453-45FE-A77D-3E96E759DD4B}" destId="{F54FB39D-A155-4237-B366-A7F400E70FEC}" srcOrd="0" destOrd="0" presId="urn:microsoft.com/office/officeart/2008/layout/NameandTitleOrganizationalChart"/>
    <dgm:cxn modelId="{E782954B-30EE-4FCD-97D7-FB8A736667C3}" type="presOf" srcId="{D7253AC3-94DC-4350-901C-BAA1CC2E238A}" destId="{9638AC3B-49EF-4C0A-A555-69BCEDB3AF0C}" srcOrd="0" destOrd="0" presId="urn:microsoft.com/office/officeart/2008/layout/NameandTitleOrganizationalChart"/>
    <dgm:cxn modelId="{93025FBD-5E91-4F1A-BFAB-067C8487B668}" type="presOf" srcId="{857EF73F-38F6-41EF-848E-A197E783664A}" destId="{64E259A2-8D60-40FD-9ACA-97C4BEAAD503}" srcOrd="0" destOrd="0" presId="urn:microsoft.com/office/officeart/2008/layout/NameandTitleOrganizationalChart"/>
    <dgm:cxn modelId="{32EF26C6-50D5-4FBE-B6AC-5C72C575AD85}" type="presOf" srcId="{FA91D28C-7FDD-4F94-BBE3-7613124F6B18}" destId="{84567C8E-5E24-4EEE-B7B9-60FBA4DBA904}" srcOrd="0" destOrd="0" presId="urn:microsoft.com/office/officeart/2008/layout/NameandTitleOrganizationalChart"/>
    <dgm:cxn modelId="{6F7D8635-8B99-435C-9779-DD8E5F8994CB}" type="presOf" srcId="{CCBFD258-E05A-4C92-BC93-409C54D8A316}" destId="{F519E5B4-EFEF-4214-B89B-E623CA1725E8}" srcOrd="0" destOrd="0" presId="urn:microsoft.com/office/officeart/2008/layout/NameandTitleOrganizationalChart"/>
    <dgm:cxn modelId="{76B98A60-8FF0-4961-8351-D26C9CEBF356}" type="presOf" srcId="{662D17E2-12A3-4D34-BDC5-20F671471D52}" destId="{A43ABFA1-6899-419B-81F2-010EAE511515}" srcOrd="1" destOrd="0" presId="urn:microsoft.com/office/officeart/2008/layout/NameandTitleOrganizationalChart"/>
    <dgm:cxn modelId="{0D2A930D-77FA-436A-B82A-448D1B742DFA}" srcId="{9E7B7F6B-A480-455D-898D-8D21C2CE4A62}" destId="{453F3786-D3A5-45FF-9CDE-0C49A09B026A}" srcOrd="1" destOrd="0" parTransId="{5FDDD69E-89E8-413F-9918-5DB05D8C2A33}" sibTransId="{A511724B-3453-45FE-A77D-3E96E759DD4B}"/>
    <dgm:cxn modelId="{D0A52A29-8531-481C-9730-6C6B6CB9811F}" srcId="{662D17E2-12A3-4D34-BDC5-20F671471D52}" destId="{9FA7B645-7FCB-4051-90BF-536352B446F6}" srcOrd="1" destOrd="0" parTransId="{8BF466E6-D34A-4ACD-9AC6-8F4E7E2D8DA9}" sibTransId="{87250526-9B27-4BE0-BFBC-02CC19D22DEF}"/>
    <dgm:cxn modelId="{71DC4650-D322-440A-AEED-6F8A6216895B}" srcId="{9E7B7F6B-A480-455D-898D-8D21C2CE4A62}" destId="{857EF73F-38F6-41EF-848E-A197E783664A}" srcOrd="0" destOrd="0" parTransId="{3E05FBF2-707F-4F9F-A077-3881EC137ED4}" sibTransId="{5DF14A85-983C-412F-9CC2-C0A1BCDF1162}"/>
    <dgm:cxn modelId="{AD4A7F4A-95A2-4D08-9FF8-8712B72CB6D2}" type="presOf" srcId="{62B7FA01-2B03-489A-B0B0-7FF9B1942882}" destId="{E9966A41-AD09-4F56-B361-7EB0FD5B3D4C}" srcOrd="0" destOrd="0" presId="urn:microsoft.com/office/officeart/2008/layout/NameandTitleOrganizationalChart"/>
    <dgm:cxn modelId="{FD67E54A-AA01-45C7-A603-AFEA150EC638}" type="presOf" srcId="{453F3786-D3A5-45FF-9CDE-0C49A09B026A}" destId="{AB73DE14-49D3-44E2-AA07-7235D42A5D66}" srcOrd="0" destOrd="0" presId="urn:microsoft.com/office/officeart/2008/layout/NameandTitleOrganizationalChart"/>
    <dgm:cxn modelId="{5CFC8941-1304-4D92-B43D-A3E57197F35D}" srcId="{9E7B7F6B-A480-455D-898D-8D21C2CE4A62}" destId="{CCBFD258-E05A-4C92-BC93-409C54D8A316}" srcOrd="2" destOrd="0" parTransId="{93AD9477-FD8D-463C-BB54-0541F2A37172}" sibTransId="{D7253AC3-94DC-4350-901C-BAA1CC2E238A}"/>
    <dgm:cxn modelId="{FF0896DE-C70D-46B4-BDE9-9B599D973E5B}" type="presOf" srcId="{453F3786-D3A5-45FF-9CDE-0C49A09B026A}" destId="{B24ABC23-A574-4F79-AE89-D80839982D79}" srcOrd="1" destOrd="0" presId="urn:microsoft.com/office/officeart/2008/layout/NameandTitleOrganizationalChart"/>
    <dgm:cxn modelId="{80CD28BC-3527-41DD-87AA-C318D6D49230}" type="presOf" srcId="{B57DE0D1-FEC6-4317-A279-AAA9C5294C09}" destId="{ED70DB9A-C40C-43BF-8334-3479921EB1BE}" srcOrd="1" destOrd="0" presId="urn:microsoft.com/office/officeart/2008/layout/NameandTitleOrganizationalChart"/>
    <dgm:cxn modelId="{6084DE67-DCC1-4DDB-981D-2CE4E40E6EAB}" type="presOf" srcId="{FD91EB9B-E80C-4BB5-B2F3-4B13FBA56DF8}" destId="{2D85494F-0E16-4C15-8044-E421A937F41B}" srcOrd="0" destOrd="0" presId="urn:microsoft.com/office/officeart/2008/layout/NameandTitleOrganizationalChart"/>
    <dgm:cxn modelId="{D66B0A59-56E0-4297-9EA2-D201EDA717C8}" type="presOf" srcId="{857EF73F-38F6-41EF-848E-A197E783664A}" destId="{FFE140E6-1125-4F32-BB75-359797E0903E}" srcOrd="1" destOrd="0" presId="urn:microsoft.com/office/officeart/2008/layout/NameandTitleOrganizationalChart"/>
    <dgm:cxn modelId="{298188C6-D5F4-4567-A667-66787F40AC84}" srcId="{662D17E2-12A3-4D34-BDC5-20F671471D52}" destId="{B57DE0D1-FEC6-4317-A279-AAA9C5294C09}" srcOrd="2" destOrd="0" parTransId="{46BBBAB8-3EC3-44F9-92F2-F014060063A1}" sibTransId="{4986EB4F-9116-49EF-A85E-62065131213F}"/>
    <dgm:cxn modelId="{A7A296A3-BCB3-48CD-A330-78C82943F165}" type="presOf" srcId="{5FDDD69E-89E8-413F-9918-5DB05D8C2A33}" destId="{E0BF70CB-3470-415B-AFCB-3B3A8D9D6AF9}" srcOrd="0" destOrd="0" presId="urn:microsoft.com/office/officeart/2008/layout/NameandTitleOrganizationalChart"/>
    <dgm:cxn modelId="{F296EB7D-C8DC-49F0-A1BA-7FA2536D73C9}" srcId="{662D17E2-12A3-4D34-BDC5-20F671471D52}" destId="{FA91D28C-7FDD-4F94-BBE3-7613124F6B18}" srcOrd="0" destOrd="0" parTransId="{29396CE4-189E-4D7E-BBDE-1DEAA53D8DC3}" sibTransId="{62B7FA01-2B03-489A-B0B0-7FF9B1942882}"/>
    <dgm:cxn modelId="{6EFAA58E-39D2-4E8B-80F4-B5901E62061A}" type="presOf" srcId="{9E7B7F6B-A480-455D-898D-8D21C2CE4A62}" destId="{22004AE4-17DC-4BB7-9EEB-7B4B90681534}" srcOrd="1" destOrd="0" presId="urn:microsoft.com/office/officeart/2008/layout/NameandTitleOrganizationalChart"/>
    <dgm:cxn modelId="{A8C4C5E8-9C22-4F9B-8A43-D22321D2CF03}" type="presOf" srcId="{29396CE4-189E-4D7E-BBDE-1DEAA53D8DC3}" destId="{D8A90CF3-96AA-427D-8848-79E625A4A250}" srcOrd="0" destOrd="0" presId="urn:microsoft.com/office/officeart/2008/layout/NameandTitleOrganizationalChart"/>
    <dgm:cxn modelId="{F34FBAA1-D0F7-4775-9281-E5DD2911D7B0}" type="presOf" srcId="{CCBFD258-E05A-4C92-BC93-409C54D8A316}" destId="{241BD87E-CD8A-45E8-9BB2-D5249355E211}" srcOrd="1" destOrd="0" presId="urn:microsoft.com/office/officeart/2008/layout/NameandTitleOrganizationalChart"/>
    <dgm:cxn modelId="{7AE0215C-9916-431A-A07B-37E27C2F6048}" type="presOf" srcId="{46BBBAB8-3EC3-44F9-92F2-F014060063A1}" destId="{679B4651-A153-44BF-9F5A-D2C10433244F}" srcOrd="0" destOrd="0" presId="urn:microsoft.com/office/officeart/2008/layout/NameandTitleOrganizationalChart"/>
    <dgm:cxn modelId="{4E7FE51A-C611-4570-83DD-2BD5897E197C}" type="presOf" srcId="{9FA7B645-7FCB-4051-90BF-536352B446F6}" destId="{8E57A3BE-600D-4AA9-A1F1-553AB3B20C49}" srcOrd="0" destOrd="0" presId="urn:microsoft.com/office/officeart/2008/layout/NameandTitleOrganizationalChart"/>
    <dgm:cxn modelId="{ED3CCC1C-42A7-4046-AA2D-6A390065FC39}" type="presOf" srcId="{23E852F0-35E7-44CF-93A6-2CDEFE9D4A61}" destId="{AD8D34FF-53C2-4CFF-9547-606306B05E83}" srcOrd="0" destOrd="0" presId="urn:microsoft.com/office/officeart/2008/layout/NameandTitleOrganizationalChart"/>
    <dgm:cxn modelId="{5E7BFCAF-9B61-4FAE-8D1F-A33E1739181E}" type="presOf" srcId="{662D17E2-12A3-4D34-BDC5-20F671471D52}" destId="{59C0DC67-E105-44BC-992E-A2DF30B3A44C}" srcOrd="0" destOrd="0" presId="urn:microsoft.com/office/officeart/2008/layout/NameandTitleOrganizationalChart"/>
    <dgm:cxn modelId="{D718A43A-DEF8-4E50-B5FA-33AB0C04459E}" type="presOf" srcId="{3E05FBF2-707F-4F9F-A077-3881EC137ED4}" destId="{B1B36DC2-6A93-43CB-8274-CDFF7D3E58FE}" srcOrd="0" destOrd="0" presId="urn:microsoft.com/office/officeart/2008/layout/NameandTitleOrganizationalChart"/>
    <dgm:cxn modelId="{71CA8A22-C7F5-4526-A680-F9648C7E80D6}" type="presParOf" srcId="{2D85494F-0E16-4C15-8044-E421A937F41B}" destId="{523DC303-4F8A-40DD-931A-9D0F2CBEE951}" srcOrd="0" destOrd="0" presId="urn:microsoft.com/office/officeart/2008/layout/NameandTitleOrganizationalChart"/>
    <dgm:cxn modelId="{E03BCD7D-C737-4BBD-B207-B044EE970393}" type="presParOf" srcId="{523DC303-4F8A-40DD-931A-9D0F2CBEE951}" destId="{89E13BB6-D356-41A1-B3D5-B7DA9E4779F9}" srcOrd="0" destOrd="0" presId="urn:microsoft.com/office/officeart/2008/layout/NameandTitleOrganizationalChart"/>
    <dgm:cxn modelId="{2D6BBB26-BDB4-4577-8D78-7FF7755B1379}" type="presParOf" srcId="{89E13BB6-D356-41A1-B3D5-B7DA9E4779F9}" destId="{DBA209FC-2AB4-4058-98A4-960B96EF254B}" srcOrd="0" destOrd="0" presId="urn:microsoft.com/office/officeart/2008/layout/NameandTitleOrganizationalChart"/>
    <dgm:cxn modelId="{333C20FA-2985-404C-A670-B76B5A5B4121}" type="presParOf" srcId="{89E13BB6-D356-41A1-B3D5-B7DA9E4779F9}" destId="{B38A8F49-73D1-4047-8645-A076526B54CC}" srcOrd="1" destOrd="0" presId="urn:microsoft.com/office/officeart/2008/layout/NameandTitleOrganizationalChart"/>
    <dgm:cxn modelId="{6311DB85-7C5D-43A4-B1B7-ADED799C1936}" type="presParOf" srcId="{89E13BB6-D356-41A1-B3D5-B7DA9E4779F9}" destId="{22004AE4-17DC-4BB7-9EEB-7B4B90681534}" srcOrd="2" destOrd="0" presId="urn:microsoft.com/office/officeart/2008/layout/NameandTitleOrganizationalChart"/>
    <dgm:cxn modelId="{ABD36B62-4F38-4F31-BE27-0F743F14965C}" type="presParOf" srcId="{523DC303-4F8A-40DD-931A-9D0F2CBEE951}" destId="{223558E6-A633-46C5-90C2-712F2D070368}" srcOrd="1" destOrd="0" presId="urn:microsoft.com/office/officeart/2008/layout/NameandTitleOrganizationalChart"/>
    <dgm:cxn modelId="{E324CD36-5AFD-4FE9-8D5A-52A05BA3471F}" type="presParOf" srcId="{223558E6-A633-46C5-90C2-712F2D070368}" destId="{B1B36DC2-6A93-43CB-8274-CDFF7D3E58FE}" srcOrd="0" destOrd="0" presId="urn:microsoft.com/office/officeart/2008/layout/NameandTitleOrganizationalChart"/>
    <dgm:cxn modelId="{C61C9963-F27D-43A6-A905-B53225FCD52C}" type="presParOf" srcId="{223558E6-A633-46C5-90C2-712F2D070368}" destId="{0ADDB92B-994B-4EB4-8E37-6E0FF4966191}" srcOrd="1" destOrd="0" presId="urn:microsoft.com/office/officeart/2008/layout/NameandTitleOrganizationalChart"/>
    <dgm:cxn modelId="{FA35D7E6-633D-4CFF-9281-6D275F9FAE29}" type="presParOf" srcId="{0ADDB92B-994B-4EB4-8E37-6E0FF4966191}" destId="{F02594FA-8021-498D-A55B-B12B1D82FC71}" srcOrd="0" destOrd="0" presId="urn:microsoft.com/office/officeart/2008/layout/NameandTitleOrganizationalChart"/>
    <dgm:cxn modelId="{B57AF2FA-3C60-44E3-8935-90C7F4D23BEE}" type="presParOf" srcId="{F02594FA-8021-498D-A55B-B12B1D82FC71}" destId="{64E259A2-8D60-40FD-9ACA-97C4BEAAD503}" srcOrd="0" destOrd="0" presId="urn:microsoft.com/office/officeart/2008/layout/NameandTitleOrganizationalChart"/>
    <dgm:cxn modelId="{553DB14A-E674-43BF-AC4E-F726BE9BF80F}" type="presParOf" srcId="{F02594FA-8021-498D-A55B-B12B1D82FC71}" destId="{6972E843-3CB6-4995-8F17-DDAA053F68BB}" srcOrd="1" destOrd="0" presId="urn:microsoft.com/office/officeart/2008/layout/NameandTitleOrganizationalChart"/>
    <dgm:cxn modelId="{89DF7C7D-F5E3-4A20-94E4-AAE65A032AF5}" type="presParOf" srcId="{F02594FA-8021-498D-A55B-B12B1D82FC71}" destId="{FFE140E6-1125-4F32-BB75-359797E0903E}" srcOrd="2" destOrd="0" presId="urn:microsoft.com/office/officeart/2008/layout/NameandTitleOrganizationalChart"/>
    <dgm:cxn modelId="{ACB7A744-7D04-416E-8C8C-8D6FA5C1F155}" type="presParOf" srcId="{0ADDB92B-994B-4EB4-8E37-6E0FF4966191}" destId="{7BAF50E4-E4A3-4CDF-BFBF-5D3480F69ECC}" srcOrd="1" destOrd="0" presId="urn:microsoft.com/office/officeart/2008/layout/NameandTitleOrganizationalChart"/>
    <dgm:cxn modelId="{C5374BF8-D1A9-4E5E-B732-A4B79AEC59BC}" type="presParOf" srcId="{0ADDB92B-994B-4EB4-8E37-6E0FF4966191}" destId="{4FDD66A3-8502-45C5-AF20-00B525FE7254}" srcOrd="2" destOrd="0" presId="urn:microsoft.com/office/officeart/2008/layout/NameandTitleOrganizationalChart"/>
    <dgm:cxn modelId="{7BA516D6-3BD0-4C3A-A6CD-6C30E7E3E6ED}" type="presParOf" srcId="{223558E6-A633-46C5-90C2-712F2D070368}" destId="{E0BF70CB-3470-415B-AFCB-3B3A8D9D6AF9}" srcOrd="2" destOrd="0" presId="urn:microsoft.com/office/officeart/2008/layout/NameandTitleOrganizationalChart"/>
    <dgm:cxn modelId="{34D59720-AFE4-4AFE-8EE7-65B1C65CD62D}" type="presParOf" srcId="{223558E6-A633-46C5-90C2-712F2D070368}" destId="{DF0B49AF-CB6E-41A1-A17B-079DCF478636}" srcOrd="3" destOrd="0" presId="urn:microsoft.com/office/officeart/2008/layout/NameandTitleOrganizationalChart"/>
    <dgm:cxn modelId="{80A57173-64EF-4710-9E63-8134D082B1D6}" type="presParOf" srcId="{DF0B49AF-CB6E-41A1-A17B-079DCF478636}" destId="{8FB1ADCE-9485-428E-AB04-4A015AB465B6}" srcOrd="0" destOrd="0" presId="urn:microsoft.com/office/officeart/2008/layout/NameandTitleOrganizationalChart"/>
    <dgm:cxn modelId="{8A396287-3A1A-45EC-B08B-AA7FEF8E9868}" type="presParOf" srcId="{8FB1ADCE-9485-428E-AB04-4A015AB465B6}" destId="{AB73DE14-49D3-44E2-AA07-7235D42A5D66}" srcOrd="0" destOrd="0" presId="urn:microsoft.com/office/officeart/2008/layout/NameandTitleOrganizationalChart"/>
    <dgm:cxn modelId="{8EA6028A-0F66-4A40-B8D8-CA044C61E607}" type="presParOf" srcId="{8FB1ADCE-9485-428E-AB04-4A015AB465B6}" destId="{F54FB39D-A155-4237-B366-A7F400E70FEC}" srcOrd="1" destOrd="0" presId="urn:microsoft.com/office/officeart/2008/layout/NameandTitleOrganizationalChart"/>
    <dgm:cxn modelId="{26CA9499-451E-4F9D-923B-72886B1B7B55}" type="presParOf" srcId="{8FB1ADCE-9485-428E-AB04-4A015AB465B6}" destId="{B24ABC23-A574-4F79-AE89-D80839982D79}" srcOrd="2" destOrd="0" presId="urn:microsoft.com/office/officeart/2008/layout/NameandTitleOrganizationalChart"/>
    <dgm:cxn modelId="{B3D9A2D0-2E96-4120-993C-2E5EB1FEC8B9}" type="presParOf" srcId="{DF0B49AF-CB6E-41A1-A17B-079DCF478636}" destId="{DC9506D1-B70E-4F4A-9694-8B98F25F4BF3}" srcOrd="1" destOrd="0" presId="urn:microsoft.com/office/officeart/2008/layout/NameandTitleOrganizationalChart"/>
    <dgm:cxn modelId="{F85CFD83-5D7D-4747-B911-60EBB22BF803}" type="presParOf" srcId="{DF0B49AF-CB6E-41A1-A17B-079DCF478636}" destId="{ACF1172E-382D-460F-8D34-328CA1688EAE}" srcOrd="2" destOrd="0" presId="urn:microsoft.com/office/officeart/2008/layout/NameandTitleOrganizationalChart"/>
    <dgm:cxn modelId="{FE733703-A726-4EAC-9CAF-58785646BCDB}" type="presParOf" srcId="{223558E6-A633-46C5-90C2-712F2D070368}" destId="{9C018416-143A-476D-9B5F-9E3C2CD5DD3C}" srcOrd="4" destOrd="0" presId="urn:microsoft.com/office/officeart/2008/layout/NameandTitleOrganizationalChart"/>
    <dgm:cxn modelId="{1F891928-98D1-4AA9-A476-69EAE351DDFF}" type="presParOf" srcId="{223558E6-A633-46C5-90C2-712F2D070368}" destId="{0735C5B6-8C9D-42BD-8FCF-5B7AF9A67A10}" srcOrd="5" destOrd="0" presId="urn:microsoft.com/office/officeart/2008/layout/NameandTitleOrganizationalChart"/>
    <dgm:cxn modelId="{D3F84D39-A19D-40C9-8A9D-2EDA13C90CCB}" type="presParOf" srcId="{0735C5B6-8C9D-42BD-8FCF-5B7AF9A67A10}" destId="{055423B0-862E-4F20-AF7C-2185C70FF522}" srcOrd="0" destOrd="0" presId="urn:microsoft.com/office/officeart/2008/layout/NameandTitleOrganizationalChart"/>
    <dgm:cxn modelId="{6755B824-0F78-494A-A1D7-FA51AF4F117E}" type="presParOf" srcId="{055423B0-862E-4F20-AF7C-2185C70FF522}" destId="{F519E5B4-EFEF-4214-B89B-E623CA1725E8}" srcOrd="0" destOrd="0" presId="urn:microsoft.com/office/officeart/2008/layout/NameandTitleOrganizationalChart"/>
    <dgm:cxn modelId="{BD5E7E42-5682-4808-ABAE-7F7D40A3724C}" type="presParOf" srcId="{055423B0-862E-4F20-AF7C-2185C70FF522}" destId="{9638AC3B-49EF-4C0A-A555-69BCEDB3AF0C}" srcOrd="1" destOrd="0" presId="urn:microsoft.com/office/officeart/2008/layout/NameandTitleOrganizationalChart"/>
    <dgm:cxn modelId="{6E8DA6B0-F07E-4123-BD59-8F3B87B38399}" type="presParOf" srcId="{055423B0-862E-4F20-AF7C-2185C70FF522}" destId="{241BD87E-CD8A-45E8-9BB2-D5249355E211}" srcOrd="2" destOrd="0" presId="urn:microsoft.com/office/officeart/2008/layout/NameandTitleOrganizationalChart"/>
    <dgm:cxn modelId="{4E0CB9DC-75FF-4EE3-8D6B-317D50B433FE}" type="presParOf" srcId="{0735C5B6-8C9D-42BD-8FCF-5B7AF9A67A10}" destId="{EBD925AB-0FB2-4883-9FB4-DCEBE7F98D96}" srcOrd="1" destOrd="0" presId="urn:microsoft.com/office/officeart/2008/layout/NameandTitleOrganizationalChart"/>
    <dgm:cxn modelId="{77E446F8-5152-422B-BB48-194153171212}" type="presParOf" srcId="{0735C5B6-8C9D-42BD-8FCF-5B7AF9A67A10}" destId="{DDAF531B-5B54-4A6E-8AB9-659EEB548443}" srcOrd="2" destOrd="0" presId="urn:microsoft.com/office/officeart/2008/layout/NameandTitleOrganizationalChart"/>
    <dgm:cxn modelId="{986F8419-3E89-4385-B962-95C2A456A3A7}" type="presParOf" srcId="{523DC303-4F8A-40DD-931A-9D0F2CBEE951}" destId="{2AB76EDF-BCD1-4F9F-949A-866C0F70BC86}" srcOrd="2" destOrd="0" presId="urn:microsoft.com/office/officeart/2008/layout/NameandTitleOrganizationalChart"/>
    <dgm:cxn modelId="{8965406E-8221-46BE-A289-A209EECB6281}" type="presParOf" srcId="{2D85494F-0E16-4C15-8044-E421A937F41B}" destId="{53640698-32C4-4E5A-837C-8AC4976DCB8A}" srcOrd="1" destOrd="0" presId="urn:microsoft.com/office/officeart/2008/layout/NameandTitleOrganizationalChart"/>
    <dgm:cxn modelId="{F186B316-3866-443F-84FF-ACAE1D3ACD0C}" type="presParOf" srcId="{53640698-32C4-4E5A-837C-8AC4976DCB8A}" destId="{0D7AB2FC-9409-44D0-9960-F90DFAC0117D}" srcOrd="0" destOrd="0" presId="urn:microsoft.com/office/officeart/2008/layout/NameandTitleOrganizationalChart"/>
    <dgm:cxn modelId="{FBEAF028-12E2-4561-9477-CBC677354F4A}" type="presParOf" srcId="{0D7AB2FC-9409-44D0-9960-F90DFAC0117D}" destId="{59C0DC67-E105-44BC-992E-A2DF30B3A44C}" srcOrd="0" destOrd="0" presId="urn:microsoft.com/office/officeart/2008/layout/NameandTitleOrganizationalChart"/>
    <dgm:cxn modelId="{3DF4F63C-479C-4A24-8215-F53899229BA5}" type="presParOf" srcId="{0D7AB2FC-9409-44D0-9960-F90DFAC0117D}" destId="{AD8D34FF-53C2-4CFF-9547-606306B05E83}" srcOrd="1" destOrd="0" presId="urn:microsoft.com/office/officeart/2008/layout/NameandTitleOrganizationalChart"/>
    <dgm:cxn modelId="{F28F6843-7030-49FC-894E-378076314243}" type="presParOf" srcId="{0D7AB2FC-9409-44D0-9960-F90DFAC0117D}" destId="{A43ABFA1-6899-419B-81F2-010EAE511515}" srcOrd="2" destOrd="0" presId="urn:microsoft.com/office/officeart/2008/layout/NameandTitleOrganizationalChart"/>
    <dgm:cxn modelId="{5E5F6462-D560-489A-A615-43D283B967C2}" type="presParOf" srcId="{53640698-32C4-4E5A-837C-8AC4976DCB8A}" destId="{FAA4DF35-AE0D-4F7A-A47A-A976EB7DC494}" srcOrd="1" destOrd="0" presId="urn:microsoft.com/office/officeart/2008/layout/NameandTitleOrganizationalChart"/>
    <dgm:cxn modelId="{AC27F59D-9A67-42E9-8A9A-BC5FB84B1D4E}" type="presParOf" srcId="{FAA4DF35-AE0D-4F7A-A47A-A976EB7DC494}" destId="{D8A90CF3-96AA-427D-8848-79E625A4A250}" srcOrd="0" destOrd="0" presId="urn:microsoft.com/office/officeart/2008/layout/NameandTitleOrganizationalChart"/>
    <dgm:cxn modelId="{3F10CCFB-0BFD-4E2E-9A91-F7AE9A65ABFC}" type="presParOf" srcId="{FAA4DF35-AE0D-4F7A-A47A-A976EB7DC494}" destId="{7773B260-9639-49FB-9371-074E730FC45F}" srcOrd="1" destOrd="0" presId="urn:microsoft.com/office/officeart/2008/layout/NameandTitleOrganizationalChart"/>
    <dgm:cxn modelId="{F92FF761-C2DC-46D9-B9F5-371D6E555AAA}" type="presParOf" srcId="{7773B260-9639-49FB-9371-074E730FC45F}" destId="{0E0FB67D-5BB3-4D6B-81B8-F0010DC651CC}" srcOrd="0" destOrd="0" presId="urn:microsoft.com/office/officeart/2008/layout/NameandTitleOrganizationalChart"/>
    <dgm:cxn modelId="{BDD70747-4ECA-47E1-B397-2B310CD54880}" type="presParOf" srcId="{0E0FB67D-5BB3-4D6B-81B8-F0010DC651CC}" destId="{84567C8E-5E24-4EEE-B7B9-60FBA4DBA904}" srcOrd="0" destOrd="0" presId="urn:microsoft.com/office/officeart/2008/layout/NameandTitleOrganizationalChart"/>
    <dgm:cxn modelId="{9F4EFFFE-5FB5-4B56-B9CE-9873B4B260C2}" type="presParOf" srcId="{0E0FB67D-5BB3-4D6B-81B8-F0010DC651CC}" destId="{E9966A41-AD09-4F56-B361-7EB0FD5B3D4C}" srcOrd="1" destOrd="0" presId="urn:microsoft.com/office/officeart/2008/layout/NameandTitleOrganizationalChart"/>
    <dgm:cxn modelId="{BF66B777-5735-4147-8A46-49A28749B5C4}" type="presParOf" srcId="{0E0FB67D-5BB3-4D6B-81B8-F0010DC651CC}" destId="{E520C30D-1367-4B85-895D-449EBE293966}" srcOrd="2" destOrd="0" presId="urn:microsoft.com/office/officeart/2008/layout/NameandTitleOrganizationalChart"/>
    <dgm:cxn modelId="{56B89859-8986-49EB-9509-95BF31BCC421}" type="presParOf" srcId="{7773B260-9639-49FB-9371-074E730FC45F}" destId="{9180C7E5-BB37-4C98-A4D5-C6F417F6BEE8}" srcOrd="1" destOrd="0" presId="urn:microsoft.com/office/officeart/2008/layout/NameandTitleOrganizationalChart"/>
    <dgm:cxn modelId="{CF2E238E-EE0D-4D61-A019-70DF664F9D16}" type="presParOf" srcId="{7773B260-9639-49FB-9371-074E730FC45F}" destId="{5878FD2C-93C3-48B9-B7A8-66653049A25F}" srcOrd="2" destOrd="0" presId="urn:microsoft.com/office/officeart/2008/layout/NameandTitleOrganizationalChart"/>
    <dgm:cxn modelId="{A3B60E1B-42F1-4823-B32F-E0D02E60F260}" type="presParOf" srcId="{FAA4DF35-AE0D-4F7A-A47A-A976EB7DC494}" destId="{24B6B77C-149A-476A-9097-1DB6ABC74F80}" srcOrd="2" destOrd="0" presId="urn:microsoft.com/office/officeart/2008/layout/NameandTitleOrganizationalChart"/>
    <dgm:cxn modelId="{678C158B-244E-4CE8-A45B-D0C74A601921}" type="presParOf" srcId="{FAA4DF35-AE0D-4F7A-A47A-A976EB7DC494}" destId="{1E4F4225-B294-40F2-9839-C52E2C6D1D73}" srcOrd="3" destOrd="0" presId="urn:microsoft.com/office/officeart/2008/layout/NameandTitleOrganizationalChart"/>
    <dgm:cxn modelId="{19533FA5-1B93-4166-9B8F-7BF3221563CD}" type="presParOf" srcId="{1E4F4225-B294-40F2-9839-C52E2C6D1D73}" destId="{50682067-5125-4F3D-BE25-5D961855BC1D}" srcOrd="0" destOrd="0" presId="urn:microsoft.com/office/officeart/2008/layout/NameandTitleOrganizationalChart"/>
    <dgm:cxn modelId="{218BF94F-B424-4604-944B-A1A1C5B91DD7}" type="presParOf" srcId="{50682067-5125-4F3D-BE25-5D961855BC1D}" destId="{8E57A3BE-600D-4AA9-A1F1-553AB3B20C49}" srcOrd="0" destOrd="0" presId="urn:microsoft.com/office/officeart/2008/layout/NameandTitleOrganizationalChart"/>
    <dgm:cxn modelId="{D4801E60-9D62-44FB-A198-6B6FBD542853}" type="presParOf" srcId="{50682067-5125-4F3D-BE25-5D961855BC1D}" destId="{5174DEE6-CF85-4E2D-BFD1-8F0242951D01}" srcOrd="1" destOrd="0" presId="urn:microsoft.com/office/officeart/2008/layout/NameandTitleOrganizationalChart"/>
    <dgm:cxn modelId="{D96DC98C-E200-4A41-961C-5CDB9CFEE982}" type="presParOf" srcId="{50682067-5125-4F3D-BE25-5D961855BC1D}" destId="{C8EDE784-50E6-4F4A-B364-A2F612AB1BF5}" srcOrd="2" destOrd="0" presId="urn:microsoft.com/office/officeart/2008/layout/NameandTitleOrganizationalChart"/>
    <dgm:cxn modelId="{4ED07AD8-220E-4A65-9D48-B5FE87351284}" type="presParOf" srcId="{1E4F4225-B294-40F2-9839-C52E2C6D1D73}" destId="{7ABB842B-6517-461A-9AF7-0BD024120890}" srcOrd="1" destOrd="0" presId="urn:microsoft.com/office/officeart/2008/layout/NameandTitleOrganizationalChart"/>
    <dgm:cxn modelId="{413C7D34-766A-4B5D-A384-D105E64E27F0}" type="presParOf" srcId="{1E4F4225-B294-40F2-9839-C52E2C6D1D73}" destId="{EEF32586-EE3C-4174-9E4C-F703C3E7E237}" srcOrd="2" destOrd="0" presId="urn:microsoft.com/office/officeart/2008/layout/NameandTitleOrganizationalChart"/>
    <dgm:cxn modelId="{D99F0F43-9F8F-4ABE-AF44-347D8E743A4F}" type="presParOf" srcId="{FAA4DF35-AE0D-4F7A-A47A-A976EB7DC494}" destId="{679B4651-A153-44BF-9F5A-D2C10433244F}" srcOrd="4" destOrd="0" presId="urn:microsoft.com/office/officeart/2008/layout/NameandTitleOrganizationalChart"/>
    <dgm:cxn modelId="{C547210D-8329-4395-9A72-09BC43359913}" type="presParOf" srcId="{FAA4DF35-AE0D-4F7A-A47A-A976EB7DC494}" destId="{068BC4A3-9589-4091-A3B9-154EA6525357}" srcOrd="5" destOrd="0" presId="urn:microsoft.com/office/officeart/2008/layout/NameandTitleOrganizationalChart"/>
    <dgm:cxn modelId="{7C3D481B-65C8-4827-BFED-9D938DDECCC9}" type="presParOf" srcId="{068BC4A3-9589-4091-A3B9-154EA6525357}" destId="{F81A0B6B-66C5-4C59-8678-1D5C0CF8EC36}" srcOrd="0" destOrd="0" presId="urn:microsoft.com/office/officeart/2008/layout/NameandTitleOrganizationalChart"/>
    <dgm:cxn modelId="{831ECD73-DB35-4BE9-8D2B-1652DEF0A12E}" type="presParOf" srcId="{F81A0B6B-66C5-4C59-8678-1D5C0CF8EC36}" destId="{ABE5AE21-CBBE-4981-9115-C44D9A266995}" srcOrd="0" destOrd="0" presId="urn:microsoft.com/office/officeart/2008/layout/NameandTitleOrganizationalChart"/>
    <dgm:cxn modelId="{F9C424AB-2CB3-4778-A8D5-135545C494A1}" type="presParOf" srcId="{F81A0B6B-66C5-4C59-8678-1D5C0CF8EC36}" destId="{54622109-8406-4A40-A124-ECD59EC19943}" srcOrd="1" destOrd="0" presId="urn:microsoft.com/office/officeart/2008/layout/NameandTitleOrganizationalChart"/>
    <dgm:cxn modelId="{87B8518B-F420-48BD-B5CF-16E010593EEC}" type="presParOf" srcId="{F81A0B6B-66C5-4C59-8678-1D5C0CF8EC36}" destId="{ED70DB9A-C40C-43BF-8334-3479921EB1BE}" srcOrd="2" destOrd="0" presId="urn:microsoft.com/office/officeart/2008/layout/NameandTitleOrganizationalChart"/>
    <dgm:cxn modelId="{E69C4C0B-89D8-4133-84AE-2D33818C04EC}" type="presParOf" srcId="{068BC4A3-9589-4091-A3B9-154EA6525357}" destId="{4A07FA1E-A2B1-4BB2-BDB9-BAE163756127}" srcOrd="1" destOrd="0" presId="urn:microsoft.com/office/officeart/2008/layout/NameandTitleOrganizationalChart"/>
    <dgm:cxn modelId="{BDF690A8-F4F4-486D-94E9-A0F3FDDC282D}" type="presParOf" srcId="{068BC4A3-9589-4091-A3B9-154EA6525357}" destId="{7FAC0758-CEBD-4C1E-94FD-24EF14603556}" srcOrd="2" destOrd="0" presId="urn:microsoft.com/office/officeart/2008/layout/NameandTitleOrganizationalChart"/>
    <dgm:cxn modelId="{31A0CB07-BEFD-4FB2-BD13-C7FEC78E2CCE}" type="presParOf" srcId="{53640698-32C4-4E5A-837C-8AC4976DCB8A}" destId="{EBDE422C-7585-482D-84FA-26C857E1E165}" srcOrd="2" destOrd="0" presId="urn:microsoft.com/office/officeart/2008/layout/NameandTitleOrganizationalChar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8DE18E-0214-4D7D-9509-177049F04D3C}">
      <dsp:nvSpPr>
        <dsp:cNvPr id="0" name=""/>
        <dsp:cNvSpPr/>
      </dsp:nvSpPr>
      <dsp:spPr>
        <a:xfrm>
          <a:off x="0" y="0"/>
          <a:ext cx="8424936" cy="1642696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rPr>
            <a:t>При работе с иглами и була</a:t>
          </a:r>
          <a:r>
            <a:rPr lang="ru-RU" sz="2000" kern="12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rPr>
            <a:t>вками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Иглы и булавки хранить в игольнице.  Сломанную иглу не бросать, а отдать педагогу.  </a:t>
          </a:r>
          <a:endParaRPr lang="ru-RU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Не брать иглу в рот, не играть с иглой. Прокалывать иглу в ткань с помощью наперстка. </a:t>
          </a:r>
          <a:endParaRPr lang="ru-RU" sz="2000" kern="1200" dirty="0"/>
        </a:p>
      </dsp:txBody>
      <dsp:txXfrm>
        <a:off x="1862051" y="0"/>
        <a:ext cx="6562884" cy="1642696"/>
      </dsp:txXfrm>
    </dsp:sp>
    <dsp:sp modelId="{D31E2799-EB7B-44EE-9DAD-2F146FAEAB19}">
      <dsp:nvSpPr>
        <dsp:cNvPr id="0" name=""/>
        <dsp:cNvSpPr/>
      </dsp:nvSpPr>
      <dsp:spPr>
        <a:xfrm>
          <a:off x="177064" y="113090"/>
          <a:ext cx="1684987" cy="1416514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4000" b="-4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ED0B278-1AE0-47A1-BC60-54719357B53E}">
      <dsp:nvSpPr>
        <dsp:cNvPr id="0" name=""/>
        <dsp:cNvSpPr/>
      </dsp:nvSpPr>
      <dsp:spPr>
        <a:xfrm>
          <a:off x="0" y="1819760"/>
          <a:ext cx="8424936" cy="1861158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rPr>
            <a:t>При работе с ножницами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Работу выполнять исправным инструментом. Ножницы класть сомкнутыми лезвиями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Передавая ножницы держать их за сомкнутые лезвия. Не подносить их к лицу. Использовать ножницы по назначению</a:t>
          </a:r>
        </a:p>
      </dsp:txBody>
      <dsp:txXfrm>
        <a:off x="1862051" y="1819760"/>
        <a:ext cx="6562884" cy="1861158"/>
      </dsp:txXfrm>
    </dsp:sp>
    <dsp:sp modelId="{2EA7CDFC-EA38-4C3D-B06F-D901B2C53566}">
      <dsp:nvSpPr>
        <dsp:cNvPr id="0" name=""/>
        <dsp:cNvSpPr/>
      </dsp:nvSpPr>
      <dsp:spPr>
        <a:xfrm>
          <a:off x="177064" y="2042082"/>
          <a:ext cx="1684987" cy="1416514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7000" b="-7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AEABDF5-1FB5-42C4-9C83-7911DD416764}">
      <dsp:nvSpPr>
        <dsp:cNvPr id="0" name=""/>
        <dsp:cNvSpPr/>
      </dsp:nvSpPr>
      <dsp:spPr>
        <a:xfrm>
          <a:off x="0" y="3857983"/>
          <a:ext cx="8424936" cy="2014903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rPr>
            <a:t>При работе с  нитками 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Для работы использовать только рекомендованные нитки. 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Отматывать строго необходимую для работы длину нити. Отрезать только ножницами. Хранить в отведенном месте</a:t>
          </a:r>
        </a:p>
      </dsp:txBody>
      <dsp:txXfrm>
        <a:off x="1862051" y="3857983"/>
        <a:ext cx="6562884" cy="2014903"/>
      </dsp:txXfrm>
    </dsp:sp>
    <dsp:sp modelId="{F0DC7D7C-2FE4-493E-8CCE-2E7D91F8E870}">
      <dsp:nvSpPr>
        <dsp:cNvPr id="0" name=""/>
        <dsp:cNvSpPr/>
      </dsp:nvSpPr>
      <dsp:spPr>
        <a:xfrm>
          <a:off x="177064" y="4157177"/>
          <a:ext cx="1684987" cy="1416514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7000" b="-7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DFA362-48EE-493D-B0F3-478F85309080}">
      <dsp:nvSpPr>
        <dsp:cNvPr id="0" name=""/>
        <dsp:cNvSpPr/>
      </dsp:nvSpPr>
      <dsp:spPr>
        <a:xfrm>
          <a:off x="0" y="0"/>
          <a:ext cx="8439562" cy="2340158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2F476EF-5DC8-4B0D-87BD-31C650ABDE61}">
      <dsp:nvSpPr>
        <dsp:cNvPr id="0" name=""/>
        <dsp:cNvSpPr/>
      </dsp:nvSpPr>
      <dsp:spPr>
        <a:xfrm>
          <a:off x="255898" y="312021"/>
          <a:ext cx="1468104" cy="1716116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8000" r="-38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7B17EB3-2FB0-4A05-B9AF-4016AF659385}">
      <dsp:nvSpPr>
        <dsp:cNvPr id="0" name=""/>
        <dsp:cNvSpPr/>
      </dsp:nvSpPr>
      <dsp:spPr>
        <a:xfrm rot="10800000">
          <a:off x="255898" y="2340158"/>
          <a:ext cx="1468104" cy="2860193"/>
        </a:xfrm>
        <a:prstGeom prst="round2SameRect">
          <a:avLst>
            <a:gd name="adj1" fmla="val 10500"/>
            <a:gd name="adj2" fmla="val 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912" tIns="184912" rIns="184912" bIns="184912" numCol="1" spcCol="1270" anchor="t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/>
            <a:t>ситец</a:t>
          </a:r>
        </a:p>
      </dsp:txBody>
      <dsp:txXfrm rot="10800000">
        <a:off x="301047" y="2340158"/>
        <a:ext cx="1377806" cy="2815044"/>
      </dsp:txXfrm>
    </dsp:sp>
    <dsp:sp modelId="{90214BEE-CFFB-41CB-A0A5-F19C1D96868D}">
      <dsp:nvSpPr>
        <dsp:cNvPr id="0" name=""/>
        <dsp:cNvSpPr/>
      </dsp:nvSpPr>
      <dsp:spPr>
        <a:xfrm>
          <a:off x="1870813" y="312021"/>
          <a:ext cx="1468104" cy="1716116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5000" r="-35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986060A-0FCC-49AC-9524-86B2AB14BBE9}">
      <dsp:nvSpPr>
        <dsp:cNvPr id="0" name=""/>
        <dsp:cNvSpPr/>
      </dsp:nvSpPr>
      <dsp:spPr>
        <a:xfrm rot="10800000">
          <a:off x="1870813" y="2340158"/>
          <a:ext cx="1468104" cy="2860193"/>
        </a:xfrm>
        <a:prstGeom prst="round2SameRect">
          <a:avLst>
            <a:gd name="adj1" fmla="val 10500"/>
            <a:gd name="adj2" fmla="val 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912" tIns="184912" rIns="184912" bIns="184912" numCol="1" spcCol="1270" anchor="t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/>
            <a:t>хлопок</a:t>
          </a:r>
        </a:p>
      </dsp:txBody>
      <dsp:txXfrm rot="10800000">
        <a:off x="1915962" y="2340158"/>
        <a:ext cx="1377806" cy="2815044"/>
      </dsp:txXfrm>
    </dsp:sp>
    <dsp:sp modelId="{EA9965EE-780F-4606-A6D3-DCED2BD9F480}">
      <dsp:nvSpPr>
        <dsp:cNvPr id="0" name=""/>
        <dsp:cNvSpPr/>
      </dsp:nvSpPr>
      <dsp:spPr>
        <a:xfrm>
          <a:off x="3485728" y="312021"/>
          <a:ext cx="1468104" cy="1716116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3000" r="-13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30C297F-2B3D-4B32-B58A-1389024C787C}">
      <dsp:nvSpPr>
        <dsp:cNvPr id="0" name=""/>
        <dsp:cNvSpPr/>
      </dsp:nvSpPr>
      <dsp:spPr>
        <a:xfrm rot="10800000">
          <a:off x="3485728" y="2340158"/>
          <a:ext cx="1468104" cy="2860193"/>
        </a:xfrm>
        <a:prstGeom prst="round2SameRect">
          <a:avLst>
            <a:gd name="adj1" fmla="val 10500"/>
            <a:gd name="adj2" fmla="val 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912" tIns="184912" rIns="184912" bIns="184912" numCol="1" spcCol="1270" anchor="t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/>
            <a:t>бязь</a:t>
          </a:r>
          <a:endParaRPr lang="ru-RU" sz="2600" kern="1200" dirty="0"/>
        </a:p>
      </dsp:txBody>
      <dsp:txXfrm rot="10800000">
        <a:off x="3530877" y="2340158"/>
        <a:ext cx="1377806" cy="2815044"/>
      </dsp:txXfrm>
    </dsp:sp>
    <dsp:sp modelId="{2D9D870C-E172-4047-84C5-6DBA6147C610}">
      <dsp:nvSpPr>
        <dsp:cNvPr id="0" name=""/>
        <dsp:cNvSpPr/>
      </dsp:nvSpPr>
      <dsp:spPr>
        <a:xfrm>
          <a:off x="5100643" y="312021"/>
          <a:ext cx="1468104" cy="1716116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4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B56F97B-DADF-48F2-8F2D-90D490381F50}">
      <dsp:nvSpPr>
        <dsp:cNvPr id="0" name=""/>
        <dsp:cNvSpPr/>
      </dsp:nvSpPr>
      <dsp:spPr>
        <a:xfrm rot="10800000">
          <a:off x="5100643" y="2340158"/>
          <a:ext cx="1468104" cy="2860193"/>
        </a:xfrm>
        <a:prstGeom prst="round2SameRect">
          <a:avLst>
            <a:gd name="adj1" fmla="val 10500"/>
            <a:gd name="adj2" fmla="val 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912" tIns="184912" rIns="184912" bIns="184912" numCol="1" spcCol="1270" anchor="t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/>
            <a:t>тик</a:t>
          </a:r>
          <a:endParaRPr lang="ru-RU" sz="2600" kern="1200" dirty="0"/>
        </a:p>
      </dsp:txBody>
      <dsp:txXfrm rot="10800000">
        <a:off x="5145792" y="2340158"/>
        <a:ext cx="1377806" cy="2815044"/>
      </dsp:txXfrm>
    </dsp:sp>
    <dsp:sp modelId="{6DC6D491-BCC7-4324-99DF-BBE5527C6155}">
      <dsp:nvSpPr>
        <dsp:cNvPr id="0" name=""/>
        <dsp:cNvSpPr/>
      </dsp:nvSpPr>
      <dsp:spPr>
        <a:xfrm>
          <a:off x="6715558" y="312021"/>
          <a:ext cx="1468104" cy="1716116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5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9E2C2D-0A54-496A-B7A6-31F1C7706046}">
      <dsp:nvSpPr>
        <dsp:cNvPr id="0" name=""/>
        <dsp:cNvSpPr/>
      </dsp:nvSpPr>
      <dsp:spPr>
        <a:xfrm rot="10800000">
          <a:off x="6715558" y="2340158"/>
          <a:ext cx="1468104" cy="2860193"/>
        </a:xfrm>
        <a:prstGeom prst="round2SameRect">
          <a:avLst>
            <a:gd name="adj1" fmla="val 10500"/>
            <a:gd name="adj2" fmla="val 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912" tIns="184912" rIns="184912" bIns="184912" numCol="1" spcCol="1270" anchor="t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/>
            <a:t>сатин</a:t>
          </a:r>
          <a:endParaRPr lang="ru-RU" sz="2600" kern="1200" dirty="0"/>
        </a:p>
      </dsp:txBody>
      <dsp:txXfrm rot="10800000">
        <a:off x="6760707" y="2340158"/>
        <a:ext cx="1377806" cy="281504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4A68C7-EE9B-4EC9-8647-2B4612DA4E0C}">
      <dsp:nvSpPr>
        <dsp:cNvPr id="0" name=""/>
        <dsp:cNvSpPr/>
      </dsp:nvSpPr>
      <dsp:spPr>
        <a:xfrm>
          <a:off x="0" y="174340"/>
          <a:ext cx="8280920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84F4E5C-C4D2-4C89-AC50-37B3544063E6}">
      <dsp:nvSpPr>
        <dsp:cNvPr id="0" name=""/>
        <dsp:cNvSpPr/>
      </dsp:nvSpPr>
      <dsp:spPr>
        <a:xfrm>
          <a:off x="414046" y="131331"/>
          <a:ext cx="5796644" cy="47232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9099" tIns="0" rIns="219099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>
              <a:latin typeface="Times New Roman" pitchFamily="18" charset="0"/>
              <a:cs typeface="Times New Roman" pitchFamily="18" charset="0"/>
            </a:rPr>
            <a:t>Остро заточенные ножницы</a:t>
          </a:r>
        </a:p>
      </dsp:txBody>
      <dsp:txXfrm>
        <a:off x="437103" y="154388"/>
        <a:ext cx="5750530" cy="426206"/>
      </dsp:txXfrm>
    </dsp:sp>
    <dsp:sp modelId="{504B5E33-E44D-40DF-8149-D0A736378B46}">
      <dsp:nvSpPr>
        <dsp:cNvPr id="0" name=""/>
        <dsp:cNvSpPr/>
      </dsp:nvSpPr>
      <dsp:spPr>
        <a:xfrm>
          <a:off x="0" y="907511"/>
          <a:ext cx="8280920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663605A-38D2-448C-AD26-3464B52618CB}">
      <dsp:nvSpPr>
        <dsp:cNvPr id="0" name=""/>
        <dsp:cNvSpPr/>
      </dsp:nvSpPr>
      <dsp:spPr>
        <a:xfrm>
          <a:off x="414046" y="857092"/>
          <a:ext cx="5796644" cy="47232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9099" tIns="0" rIns="219099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>
              <a:latin typeface="Times New Roman" pitchFamily="18" charset="0"/>
              <a:cs typeface="Times New Roman" pitchFamily="18" charset="0"/>
            </a:rPr>
            <a:t>Мыло, мел, </a:t>
          </a: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карандаш, маркер для ткани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37103" y="880149"/>
        <a:ext cx="5750530" cy="426206"/>
      </dsp:txXfrm>
    </dsp:sp>
    <dsp:sp modelId="{5658F380-2D5D-4B74-A0D2-B6393DB7BAFA}">
      <dsp:nvSpPr>
        <dsp:cNvPr id="0" name=""/>
        <dsp:cNvSpPr/>
      </dsp:nvSpPr>
      <dsp:spPr>
        <a:xfrm>
          <a:off x="0" y="1640686"/>
          <a:ext cx="8280920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D2A75C4-F071-46B5-B5AE-9A27054D5737}">
      <dsp:nvSpPr>
        <dsp:cNvPr id="0" name=""/>
        <dsp:cNvSpPr/>
      </dsp:nvSpPr>
      <dsp:spPr>
        <a:xfrm>
          <a:off x="414046" y="1582851"/>
          <a:ext cx="5796644" cy="47232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9099" tIns="0" rIns="219099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Выкройка 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37103" y="1605908"/>
        <a:ext cx="5750530" cy="426206"/>
      </dsp:txXfrm>
    </dsp:sp>
    <dsp:sp modelId="{DA1194C3-28D5-4C6A-8CA7-7131320C4DE8}">
      <dsp:nvSpPr>
        <dsp:cNvPr id="0" name=""/>
        <dsp:cNvSpPr/>
      </dsp:nvSpPr>
      <dsp:spPr>
        <a:xfrm>
          <a:off x="0" y="2373857"/>
          <a:ext cx="8280920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068FCF9-AD4A-43C2-B6AD-D94C78AA29A9}">
      <dsp:nvSpPr>
        <dsp:cNvPr id="0" name=""/>
        <dsp:cNvSpPr/>
      </dsp:nvSpPr>
      <dsp:spPr>
        <a:xfrm>
          <a:off x="414046" y="2308611"/>
          <a:ext cx="5796644" cy="47232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9099" tIns="0" rIns="219099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>
              <a:latin typeface="Times New Roman" pitchFamily="18" charset="0"/>
              <a:cs typeface="Times New Roman" pitchFamily="18" charset="0"/>
            </a:rPr>
            <a:t>Булавки</a:t>
          </a:r>
        </a:p>
      </dsp:txBody>
      <dsp:txXfrm>
        <a:off x="437103" y="2331668"/>
        <a:ext cx="5750530" cy="426206"/>
      </dsp:txXfrm>
    </dsp:sp>
    <dsp:sp modelId="{EE3C40BC-22C8-4D72-B6A1-03E9CCE93CC7}">
      <dsp:nvSpPr>
        <dsp:cNvPr id="0" name=""/>
        <dsp:cNvSpPr/>
      </dsp:nvSpPr>
      <dsp:spPr>
        <a:xfrm>
          <a:off x="0" y="3191554"/>
          <a:ext cx="8280920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1BDB61A-82A8-405E-AF03-DB201B875BE7}">
      <dsp:nvSpPr>
        <dsp:cNvPr id="0" name=""/>
        <dsp:cNvSpPr/>
      </dsp:nvSpPr>
      <dsp:spPr>
        <a:xfrm>
          <a:off x="414046" y="3034372"/>
          <a:ext cx="5796644" cy="472320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9099" tIns="0" rIns="219099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>
              <a:latin typeface="Times New Roman" pitchFamily="18" charset="0"/>
              <a:cs typeface="Times New Roman" pitchFamily="18" charset="0"/>
            </a:rPr>
            <a:t>Линейка, сантиметровая лента</a:t>
          </a:r>
        </a:p>
      </dsp:txBody>
      <dsp:txXfrm>
        <a:off x="437103" y="3057429"/>
        <a:ext cx="5750530" cy="426206"/>
      </dsp:txXfrm>
    </dsp:sp>
    <dsp:sp modelId="{F9D26C3D-1258-4B2F-8A33-8FEF35A009D7}">
      <dsp:nvSpPr>
        <dsp:cNvPr id="0" name=""/>
        <dsp:cNvSpPr/>
      </dsp:nvSpPr>
      <dsp:spPr>
        <a:xfrm>
          <a:off x="0" y="3996292"/>
          <a:ext cx="8280920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1898A8D-0D06-4162-B3F3-2C68F666F98F}">
      <dsp:nvSpPr>
        <dsp:cNvPr id="0" name=""/>
        <dsp:cNvSpPr/>
      </dsp:nvSpPr>
      <dsp:spPr>
        <a:xfrm>
          <a:off x="414046" y="3760132"/>
          <a:ext cx="5796644" cy="47232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9099" tIns="0" rIns="219099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Иглы для ручных работ</a:t>
          </a:r>
        </a:p>
      </dsp:txBody>
      <dsp:txXfrm>
        <a:off x="437103" y="3783189"/>
        <a:ext cx="5750530" cy="426206"/>
      </dsp:txXfrm>
    </dsp:sp>
    <dsp:sp modelId="{9B86D594-3876-461A-969A-9802A63E8A86}">
      <dsp:nvSpPr>
        <dsp:cNvPr id="0" name=""/>
        <dsp:cNvSpPr/>
      </dsp:nvSpPr>
      <dsp:spPr>
        <a:xfrm>
          <a:off x="0" y="4722052"/>
          <a:ext cx="8280920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2881BBF-E4C9-4232-A46E-01EAC8820C58}">
      <dsp:nvSpPr>
        <dsp:cNvPr id="0" name=""/>
        <dsp:cNvSpPr/>
      </dsp:nvSpPr>
      <dsp:spPr>
        <a:xfrm>
          <a:off x="414046" y="4485892"/>
          <a:ext cx="5796644" cy="47232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9099" tIns="0" rIns="219099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Швейная машина</a:t>
          </a:r>
        </a:p>
      </dsp:txBody>
      <dsp:txXfrm>
        <a:off x="437103" y="4508949"/>
        <a:ext cx="5750530" cy="42620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93ABC67-82AC-4C0B-BC99-35DE7BC2A869}">
      <dsp:nvSpPr>
        <dsp:cNvPr id="0" name=""/>
        <dsp:cNvSpPr/>
      </dsp:nvSpPr>
      <dsp:spPr>
        <a:xfrm>
          <a:off x="3568017" y="2952613"/>
          <a:ext cx="712837" cy="153259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56418" y="0"/>
              </a:lnTo>
              <a:lnTo>
                <a:pt x="356418" y="1532599"/>
              </a:lnTo>
              <a:lnTo>
                <a:pt x="712837" y="1532599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8592FA-A78C-4F3D-B80F-6F18E4CE9A92}">
      <dsp:nvSpPr>
        <dsp:cNvPr id="0" name=""/>
        <dsp:cNvSpPr/>
      </dsp:nvSpPr>
      <dsp:spPr>
        <a:xfrm>
          <a:off x="3568017" y="2906893"/>
          <a:ext cx="71283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712837" y="45720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1C8CD03-9D1E-494C-B9EE-366AAF2A4D29}">
      <dsp:nvSpPr>
        <dsp:cNvPr id="0" name=""/>
        <dsp:cNvSpPr/>
      </dsp:nvSpPr>
      <dsp:spPr>
        <a:xfrm>
          <a:off x="3568017" y="1420013"/>
          <a:ext cx="712837" cy="1532599"/>
        </a:xfrm>
        <a:custGeom>
          <a:avLst/>
          <a:gdLst/>
          <a:ahLst/>
          <a:cxnLst/>
          <a:rect l="0" t="0" r="0" b="0"/>
          <a:pathLst>
            <a:path>
              <a:moveTo>
                <a:pt x="0" y="1532599"/>
              </a:moveTo>
              <a:lnTo>
                <a:pt x="356418" y="1532599"/>
              </a:lnTo>
              <a:lnTo>
                <a:pt x="356418" y="0"/>
              </a:lnTo>
              <a:lnTo>
                <a:pt x="712837" y="0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FC04E41-2855-4B06-94DA-5E866F6D5178}">
      <dsp:nvSpPr>
        <dsp:cNvPr id="0" name=""/>
        <dsp:cNvSpPr/>
      </dsp:nvSpPr>
      <dsp:spPr>
        <a:xfrm>
          <a:off x="3832" y="2409075"/>
          <a:ext cx="3564185" cy="1087076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Игрушка-примитив это</a:t>
          </a:r>
          <a:endParaRPr lang="ru-RU" sz="2300" kern="1200" dirty="0"/>
        </a:p>
      </dsp:txBody>
      <dsp:txXfrm>
        <a:off x="3832" y="2409075"/>
        <a:ext cx="3564185" cy="1087076"/>
      </dsp:txXfrm>
    </dsp:sp>
    <dsp:sp modelId="{3EEA7645-194D-424E-8276-8DDC663D99BB}">
      <dsp:nvSpPr>
        <dsp:cNvPr id="0" name=""/>
        <dsp:cNvSpPr/>
      </dsp:nvSpPr>
      <dsp:spPr>
        <a:xfrm>
          <a:off x="4280854" y="876475"/>
          <a:ext cx="3564185" cy="1087076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b="0" i="0" kern="1200" dirty="0" smtClean="0"/>
            <a:t>сшитые вручную куклы или игрушки по самому простому раскрою ткани.</a:t>
          </a:r>
          <a:endParaRPr lang="ru-RU" sz="23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280854" y="876475"/>
        <a:ext cx="3564185" cy="1087076"/>
      </dsp:txXfrm>
    </dsp:sp>
    <dsp:sp modelId="{78D5A255-97FE-4DEE-9145-5D3CA2540E43}">
      <dsp:nvSpPr>
        <dsp:cNvPr id="0" name=""/>
        <dsp:cNvSpPr/>
      </dsp:nvSpPr>
      <dsp:spPr>
        <a:xfrm>
          <a:off x="4280854" y="2409075"/>
          <a:ext cx="3564185" cy="1087076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вид кукол, игрушек, потрепанных временем</a:t>
          </a:r>
          <a:endParaRPr lang="ru-RU" sz="23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280854" y="2409075"/>
        <a:ext cx="3564185" cy="1087076"/>
      </dsp:txXfrm>
    </dsp:sp>
    <dsp:sp modelId="{283BC0AF-0E74-4818-9B89-F9234E60E3AD}">
      <dsp:nvSpPr>
        <dsp:cNvPr id="0" name=""/>
        <dsp:cNvSpPr/>
      </dsp:nvSpPr>
      <dsp:spPr>
        <a:xfrm>
          <a:off x="4280854" y="3941674"/>
          <a:ext cx="3564185" cy="1087076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простая на вид, сделанная вручную игрушка</a:t>
          </a:r>
          <a:endParaRPr lang="ru-RU" sz="23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280854" y="3941674"/>
        <a:ext cx="3564185" cy="108707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FDA3E90-E0C4-44F2-B631-CB59EB5EB7D1}">
      <dsp:nvSpPr>
        <dsp:cNvPr id="0" name=""/>
        <dsp:cNvSpPr/>
      </dsp:nvSpPr>
      <dsp:spPr>
        <a:xfrm>
          <a:off x="3531255" y="3909175"/>
          <a:ext cx="3782180" cy="15802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782180" y="0"/>
              </a:lnTo>
              <a:lnTo>
                <a:pt x="3782180" y="158022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1519AD4-9816-4BC7-831D-478F1731FD48}">
      <dsp:nvSpPr>
        <dsp:cNvPr id="0" name=""/>
        <dsp:cNvSpPr/>
      </dsp:nvSpPr>
      <dsp:spPr>
        <a:xfrm>
          <a:off x="3531255" y="3909175"/>
          <a:ext cx="1450699" cy="15802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450699" y="0"/>
              </a:lnTo>
              <a:lnTo>
                <a:pt x="1450699" y="158022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55B513A-B140-4338-9A48-3CE9813F6793}">
      <dsp:nvSpPr>
        <dsp:cNvPr id="0" name=""/>
        <dsp:cNvSpPr/>
      </dsp:nvSpPr>
      <dsp:spPr>
        <a:xfrm>
          <a:off x="1044342" y="3018031"/>
          <a:ext cx="414485" cy="8911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07242" y="0"/>
              </a:lnTo>
              <a:lnTo>
                <a:pt x="207242" y="891143"/>
              </a:lnTo>
              <a:lnTo>
                <a:pt x="414485" y="891143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DC35F1C-1562-4E71-A9B0-1A6792FEA1E9}">
      <dsp:nvSpPr>
        <dsp:cNvPr id="0" name=""/>
        <dsp:cNvSpPr/>
      </dsp:nvSpPr>
      <dsp:spPr>
        <a:xfrm>
          <a:off x="3531255" y="3018031"/>
          <a:ext cx="3782180" cy="15802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782180" y="0"/>
              </a:lnTo>
              <a:lnTo>
                <a:pt x="3782180" y="158022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1AF6E69-A97C-4E97-A773-4B55F5F39CCC}">
      <dsp:nvSpPr>
        <dsp:cNvPr id="0" name=""/>
        <dsp:cNvSpPr/>
      </dsp:nvSpPr>
      <dsp:spPr>
        <a:xfrm>
          <a:off x="3531255" y="3018031"/>
          <a:ext cx="1450699" cy="15802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450699" y="0"/>
              </a:lnTo>
              <a:lnTo>
                <a:pt x="1450699" y="158022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7ACDDEA-47DF-4A5C-9A3C-8B5BEE590053}">
      <dsp:nvSpPr>
        <dsp:cNvPr id="0" name=""/>
        <dsp:cNvSpPr/>
      </dsp:nvSpPr>
      <dsp:spPr>
        <a:xfrm>
          <a:off x="1044342" y="2972311"/>
          <a:ext cx="41448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14485" y="45720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A4760F8-CA7E-461D-AFBC-F4866AC08839}">
      <dsp:nvSpPr>
        <dsp:cNvPr id="0" name=""/>
        <dsp:cNvSpPr/>
      </dsp:nvSpPr>
      <dsp:spPr>
        <a:xfrm>
          <a:off x="3531255" y="2126887"/>
          <a:ext cx="3782180" cy="15802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782180" y="0"/>
              </a:lnTo>
              <a:lnTo>
                <a:pt x="3782180" y="158022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EBBA24B-9B1C-4E00-BAAB-656325419A3F}">
      <dsp:nvSpPr>
        <dsp:cNvPr id="0" name=""/>
        <dsp:cNvSpPr/>
      </dsp:nvSpPr>
      <dsp:spPr>
        <a:xfrm>
          <a:off x="3531255" y="2126887"/>
          <a:ext cx="1450699" cy="15802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450699" y="0"/>
              </a:lnTo>
              <a:lnTo>
                <a:pt x="1450699" y="158022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97BD0AE-1B5C-4877-BA1C-AB96922107A8}">
      <dsp:nvSpPr>
        <dsp:cNvPr id="0" name=""/>
        <dsp:cNvSpPr/>
      </dsp:nvSpPr>
      <dsp:spPr>
        <a:xfrm>
          <a:off x="1044342" y="2126887"/>
          <a:ext cx="414485" cy="891143"/>
        </a:xfrm>
        <a:custGeom>
          <a:avLst/>
          <a:gdLst/>
          <a:ahLst/>
          <a:cxnLst/>
          <a:rect l="0" t="0" r="0" b="0"/>
          <a:pathLst>
            <a:path>
              <a:moveTo>
                <a:pt x="0" y="891143"/>
              </a:moveTo>
              <a:lnTo>
                <a:pt x="207242" y="891143"/>
              </a:lnTo>
              <a:lnTo>
                <a:pt x="207242" y="0"/>
              </a:lnTo>
              <a:lnTo>
                <a:pt x="414485" y="0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A656E99-DA42-4EC3-89F2-0B183F51387B}">
      <dsp:nvSpPr>
        <dsp:cNvPr id="0" name=""/>
        <dsp:cNvSpPr/>
      </dsp:nvSpPr>
      <dsp:spPr>
        <a:xfrm>
          <a:off x="3278" y="2701986"/>
          <a:ext cx="1041063" cy="63209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Ткань х/-б это</a:t>
          </a:r>
          <a:endParaRPr lang="ru-RU" sz="2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278" y="2701986"/>
        <a:ext cx="1041063" cy="632090"/>
      </dsp:txXfrm>
    </dsp:sp>
    <dsp:sp modelId="{3714F8F0-4E11-4AC3-AC71-816ABBB98566}">
      <dsp:nvSpPr>
        <dsp:cNvPr id="0" name=""/>
        <dsp:cNvSpPr/>
      </dsp:nvSpPr>
      <dsp:spPr>
        <a:xfrm>
          <a:off x="1458827" y="1810842"/>
          <a:ext cx="2072427" cy="63209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ситец</a:t>
          </a:r>
          <a:endParaRPr lang="ru-RU" sz="2200" kern="1200" dirty="0"/>
        </a:p>
      </dsp:txBody>
      <dsp:txXfrm>
        <a:off x="1458827" y="1810842"/>
        <a:ext cx="2072427" cy="632090"/>
      </dsp:txXfrm>
    </dsp:sp>
    <dsp:sp modelId="{CB8A9D22-5701-42F1-AE9E-D3D345DC631C}">
      <dsp:nvSpPr>
        <dsp:cNvPr id="0" name=""/>
        <dsp:cNvSpPr/>
      </dsp:nvSpPr>
      <dsp:spPr>
        <a:xfrm>
          <a:off x="3945740" y="2284910"/>
          <a:ext cx="2072427" cy="632090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фланель</a:t>
          </a:r>
          <a:endParaRPr lang="ru-RU" sz="2200" kern="1200" dirty="0"/>
        </a:p>
      </dsp:txBody>
      <dsp:txXfrm>
        <a:off x="3945740" y="2284910"/>
        <a:ext cx="2072427" cy="632090"/>
      </dsp:txXfrm>
    </dsp:sp>
    <dsp:sp modelId="{B3020BC7-3746-4B29-9EC4-106F24BC8408}">
      <dsp:nvSpPr>
        <dsp:cNvPr id="0" name=""/>
        <dsp:cNvSpPr/>
      </dsp:nvSpPr>
      <dsp:spPr>
        <a:xfrm>
          <a:off x="6277221" y="2284910"/>
          <a:ext cx="2072427" cy="632090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err="1" smtClean="0"/>
            <a:t>футтер</a:t>
          </a:r>
          <a:endParaRPr lang="ru-RU" sz="2200" kern="1200" dirty="0"/>
        </a:p>
      </dsp:txBody>
      <dsp:txXfrm>
        <a:off x="6277221" y="2284910"/>
        <a:ext cx="2072427" cy="632090"/>
      </dsp:txXfrm>
    </dsp:sp>
    <dsp:sp modelId="{9656BFE5-0D1A-4F5E-83AD-36BA021B6AE5}">
      <dsp:nvSpPr>
        <dsp:cNvPr id="0" name=""/>
        <dsp:cNvSpPr/>
      </dsp:nvSpPr>
      <dsp:spPr>
        <a:xfrm>
          <a:off x="1458827" y="2701986"/>
          <a:ext cx="2072427" cy="63209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сатин</a:t>
          </a:r>
          <a:endParaRPr lang="ru-RU" sz="2200" kern="1200" dirty="0"/>
        </a:p>
      </dsp:txBody>
      <dsp:txXfrm>
        <a:off x="1458827" y="2701986"/>
        <a:ext cx="2072427" cy="632090"/>
      </dsp:txXfrm>
    </dsp:sp>
    <dsp:sp modelId="{F72BB3B8-C930-4F68-9197-808A8A4B3EB9}">
      <dsp:nvSpPr>
        <dsp:cNvPr id="0" name=""/>
        <dsp:cNvSpPr/>
      </dsp:nvSpPr>
      <dsp:spPr>
        <a:xfrm>
          <a:off x="3945740" y="3176054"/>
          <a:ext cx="2072427" cy="632090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лён</a:t>
          </a:r>
          <a:endParaRPr lang="ru-RU" sz="2200" kern="1200" dirty="0"/>
        </a:p>
      </dsp:txBody>
      <dsp:txXfrm>
        <a:off x="3945740" y="3176054"/>
        <a:ext cx="2072427" cy="632090"/>
      </dsp:txXfrm>
    </dsp:sp>
    <dsp:sp modelId="{88B27795-5190-4CF3-8446-495D88A91EE4}">
      <dsp:nvSpPr>
        <dsp:cNvPr id="0" name=""/>
        <dsp:cNvSpPr/>
      </dsp:nvSpPr>
      <dsp:spPr>
        <a:xfrm>
          <a:off x="6277221" y="3176054"/>
          <a:ext cx="2072427" cy="632090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парча</a:t>
          </a:r>
          <a:endParaRPr lang="ru-RU" sz="2200" kern="1200" dirty="0"/>
        </a:p>
      </dsp:txBody>
      <dsp:txXfrm>
        <a:off x="6277221" y="3176054"/>
        <a:ext cx="2072427" cy="632090"/>
      </dsp:txXfrm>
    </dsp:sp>
    <dsp:sp modelId="{B6A2291A-133F-4867-9AF7-CC6F2F4405C3}">
      <dsp:nvSpPr>
        <dsp:cNvPr id="0" name=""/>
        <dsp:cNvSpPr/>
      </dsp:nvSpPr>
      <dsp:spPr>
        <a:xfrm>
          <a:off x="1458827" y="3593130"/>
          <a:ext cx="2072427" cy="63209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тик</a:t>
          </a:r>
          <a:endParaRPr lang="ru-RU" sz="2200" kern="1200" dirty="0"/>
        </a:p>
      </dsp:txBody>
      <dsp:txXfrm>
        <a:off x="1458827" y="3593130"/>
        <a:ext cx="2072427" cy="632090"/>
      </dsp:txXfrm>
    </dsp:sp>
    <dsp:sp modelId="{4339D318-A1B1-42CF-890F-4CB435E6053B}">
      <dsp:nvSpPr>
        <dsp:cNvPr id="0" name=""/>
        <dsp:cNvSpPr/>
      </dsp:nvSpPr>
      <dsp:spPr>
        <a:xfrm>
          <a:off x="3945740" y="4067198"/>
          <a:ext cx="2072427" cy="632090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err="1" smtClean="0"/>
            <a:t>джинс</a:t>
          </a:r>
          <a:endParaRPr lang="ru-RU" sz="2200" kern="1200" dirty="0"/>
        </a:p>
      </dsp:txBody>
      <dsp:txXfrm>
        <a:off x="3945740" y="4067198"/>
        <a:ext cx="2072427" cy="632090"/>
      </dsp:txXfrm>
    </dsp:sp>
    <dsp:sp modelId="{A8DABA4B-0EA7-4C15-86C0-53258126EC87}">
      <dsp:nvSpPr>
        <dsp:cNvPr id="0" name=""/>
        <dsp:cNvSpPr/>
      </dsp:nvSpPr>
      <dsp:spPr>
        <a:xfrm>
          <a:off x="6277221" y="4067198"/>
          <a:ext cx="2072427" cy="632090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сукно</a:t>
          </a:r>
          <a:endParaRPr lang="ru-RU" sz="2200" kern="1200" dirty="0"/>
        </a:p>
      </dsp:txBody>
      <dsp:txXfrm>
        <a:off x="6277221" y="4067198"/>
        <a:ext cx="2072427" cy="63209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9BA035-2708-4700-A10D-067C51A7D52B}">
      <dsp:nvSpPr>
        <dsp:cNvPr id="0" name=""/>
        <dsp:cNvSpPr/>
      </dsp:nvSpPr>
      <dsp:spPr>
        <a:xfrm>
          <a:off x="5300" y="1454"/>
          <a:ext cx="8378331" cy="67824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kern="1200" dirty="0" smtClean="0">
              <a:latin typeface="Times New Roman" pitchFamily="18" charset="0"/>
              <a:cs typeface="Times New Roman" pitchFamily="18" charset="0"/>
            </a:rPr>
            <a:t>примитив это</a:t>
          </a:r>
          <a:endParaRPr lang="ru-RU" sz="2900" kern="1200" dirty="0"/>
        </a:p>
      </dsp:txBody>
      <dsp:txXfrm>
        <a:off x="25165" y="21319"/>
        <a:ext cx="8338601" cy="638514"/>
      </dsp:txXfrm>
    </dsp:sp>
    <dsp:sp modelId="{F0A96CD1-8817-42AE-A378-0CFCFDC3E07C}">
      <dsp:nvSpPr>
        <dsp:cNvPr id="0" name=""/>
        <dsp:cNvSpPr/>
      </dsp:nvSpPr>
      <dsp:spPr>
        <a:xfrm>
          <a:off x="13478" y="888897"/>
          <a:ext cx="1809937" cy="2368990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6489" y="941908"/>
        <a:ext cx="1703915" cy="2262968"/>
      </dsp:txXfrm>
    </dsp:sp>
    <dsp:sp modelId="{5B2FD0F8-551E-42EE-840D-15BF7D718DB2}">
      <dsp:nvSpPr>
        <dsp:cNvPr id="0" name=""/>
        <dsp:cNvSpPr/>
      </dsp:nvSpPr>
      <dsp:spPr>
        <a:xfrm>
          <a:off x="13478" y="3467087"/>
          <a:ext cx="1809937" cy="1808400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900" kern="1200"/>
        </a:p>
      </dsp:txBody>
      <dsp:txXfrm>
        <a:off x="66444" y="3520053"/>
        <a:ext cx="1704005" cy="1702468"/>
      </dsp:txXfrm>
    </dsp:sp>
    <dsp:sp modelId="{750C85F4-42FD-4769-9BB2-9B6624D3184A}">
      <dsp:nvSpPr>
        <dsp:cNvPr id="0" name=""/>
        <dsp:cNvSpPr/>
      </dsp:nvSpPr>
      <dsp:spPr>
        <a:xfrm>
          <a:off x="2664293" y="888897"/>
          <a:ext cx="1781069" cy="2425852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716459" y="941063"/>
        <a:ext cx="1676737" cy="2321520"/>
      </dsp:txXfrm>
    </dsp:sp>
    <dsp:sp modelId="{E150BF13-CB09-4E13-A479-DDFF7A0F8376}">
      <dsp:nvSpPr>
        <dsp:cNvPr id="0" name=""/>
        <dsp:cNvSpPr/>
      </dsp:nvSpPr>
      <dsp:spPr>
        <a:xfrm>
          <a:off x="1944981" y="3523949"/>
          <a:ext cx="1447209" cy="1922124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900" kern="1200"/>
        </a:p>
      </dsp:txBody>
      <dsp:txXfrm>
        <a:off x="1987368" y="3566336"/>
        <a:ext cx="1362435" cy="1837350"/>
      </dsp:txXfrm>
    </dsp:sp>
    <dsp:sp modelId="{045DB341-490C-46B4-B2B2-BFD82A4A8D6F}">
      <dsp:nvSpPr>
        <dsp:cNvPr id="0" name=""/>
        <dsp:cNvSpPr/>
      </dsp:nvSpPr>
      <dsp:spPr>
        <a:xfrm>
          <a:off x="3452973" y="3523949"/>
          <a:ext cx="1711701" cy="1922124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5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900" kern="1200"/>
        </a:p>
      </dsp:txBody>
      <dsp:txXfrm>
        <a:off x="3503107" y="3574083"/>
        <a:ext cx="1611433" cy="1821856"/>
      </dsp:txXfrm>
    </dsp:sp>
    <dsp:sp modelId="{2425FC33-93A1-45AA-A105-50F213C804A4}">
      <dsp:nvSpPr>
        <dsp:cNvPr id="0" name=""/>
        <dsp:cNvSpPr/>
      </dsp:nvSpPr>
      <dsp:spPr>
        <a:xfrm>
          <a:off x="5688626" y="888897"/>
          <a:ext cx="2284442" cy="2425852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6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755535" y="955806"/>
        <a:ext cx="2150624" cy="2292034"/>
      </dsp:txXfrm>
    </dsp:sp>
    <dsp:sp modelId="{AEDC9694-0747-4C02-B220-D6BBD73D161D}">
      <dsp:nvSpPr>
        <dsp:cNvPr id="0" name=""/>
        <dsp:cNvSpPr/>
      </dsp:nvSpPr>
      <dsp:spPr>
        <a:xfrm>
          <a:off x="5286240" y="3523949"/>
          <a:ext cx="1581220" cy="1450247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7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900" kern="1200"/>
        </a:p>
      </dsp:txBody>
      <dsp:txXfrm>
        <a:off x="5328716" y="3566425"/>
        <a:ext cx="1496268" cy="1365295"/>
      </dsp:txXfrm>
    </dsp:sp>
    <dsp:sp modelId="{E634D4EF-F077-45A6-AB46-24F588C0A282}">
      <dsp:nvSpPr>
        <dsp:cNvPr id="0" name=""/>
        <dsp:cNvSpPr/>
      </dsp:nvSpPr>
      <dsp:spPr>
        <a:xfrm>
          <a:off x="6928244" y="3523949"/>
          <a:ext cx="1447209" cy="1922124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8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900" kern="1200"/>
        </a:p>
      </dsp:txBody>
      <dsp:txXfrm>
        <a:off x="6970631" y="3566336"/>
        <a:ext cx="1362435" cy="183735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79B4651-A153-44BF-9F5A-D2C10433244F}">
      <dsp:nvSpPr>
        <dsp:cNvPr id="0" name=""/>
        <dsp:cNvSpPr/>
      </dsp:nvSpPr>
      <dsp:spPr>
        <a:xfrm>
          <a:off x="6075800" y="981836"/>
          <a:ext cx="331618" cy="4153435"/>
        </a:xfrm>
        <a:custGeom>
          <a:avLst/>
          <a:gdLst/>
          <a:ahLst/>
          <a:cxnLst/>
          <a:rect l="0" t="0" r="0" b="0"/>
          <a:pathLst>
            <a:path>
              <a:moveTo>
                <a:pt x="331618" y="0"/>
              </a:moveTo>
              <a:lnTo>
                <a:pt x="331618" y="4153435"/>
              </a:lnTo>
              <a:lnTo>
                <a:pt x="0" y="4153435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4B6B77C-149A-476A-9097-1DB6ABC74F80}">
      <dsp:nvSpPr>
        <dsp:cNvPr id="0" name=""/>
        <dsp:cNvSpPr/>
      </dsp:nvSpPr>
      <dsp:spPr>
        <a:xfrm>
          <a:off x="6075800" y="981836"/>
          <a:ext cx="331618" cy="2605436"/>
        </a:xfrm>
        <a:custGeom>
          <a:avLst/>
          <a:gdLst/>
          <a:ahLst/>
          <a:cxnLst/>
          <a:rect l="0" t="0" r="0" b="0"/>
          <a:pathLst>
            <a:path>
              <a:moveTo>
                <a:pt x="331618" y="0"/>
              </a:moveTo>
              <a:lnTo>
                <a:pt x="331618" y="2605436"/>
              </a:lnTo>
              <a:lnTo>
                <a:pt x="0" y="2605436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8A90CF3-96AA-427D-8848-79E625A4A250}">
      <dsp:nvSpPr>
        <dsp:cNvPr id="0" name=""/>
        <dsp:cNvSpPr/>
      </dsp:nvSpPr>
      <dsp:spPr>
        <a:xfrm>
          <a:off x="6075800" y="981836"/>
          <a:ext cx="331618" cy="1057436"/>
        </a:xfrm>
        <a:custGeom>
          <a:avLst/>
          <a:gdLst/>
          <a:ahLst/>
          <a:cxnLst/>
          <a:rect l="0" t="0" r="0" b="0"/>
          <a:pathLst>
            <a:path>
              <a:moveTo>
                <a:pt x="331618" y="0"/>
              </a:moveTo>
              <a:lnTo>
                <a:pt x="331618" y="1057436"/>
              </a:lnTo>
              <a:lnTo>
                <a:pt x="0" y="1057436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C018416-143A-476D-9B5F-9E3C2CD5DD3C}">
      <dsp:nvSpPr>
        <dsp:cNvPr id="0" name=""/>
        <dsp:cNvSpPr/>
      </dsp:nvSpPr>
      <dsp:spPr>
        <a:xfrm>
          <a:off x="3533485" y="981836"/>
          <a:ext cx="331618" cy="4153435"/>
        </a:xfrm>
        <a:custGeom>
          <a:avLst/>
          <a:gdLst/>
          <a:ahLst/>
          <a:cxnLst/>
          <a:rect l="0" t="0" r="0" b="0"/>
          <a:pathLst>
            <a:path>
              <a:moveTo>
                <a:pt x="331618" y="0"/>
              </a:moveTo>
              <a:lnTo>
                <a:pt x="331618" y="4153435"/>
              </a:lnTo>
              <a:lnTo>
                <a:pt x="0" y="4153435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0BF70CB-3470-415B-AFCB-3B3A8D9D6AF9}">
      <dsp:nvSpPr>
        <dsp:cNvPr id="0" name=""/>
        <dsp:cNvSpPr/>
      </dsp:nvSpPr>
      <dsp:spPr>
        <a:xfrm>
          <a:off x="3533485" y="981836"/>
          <a:ext cx="331618" cy="2605436"/>
        </a:xfrm>
        <a:custGeom>
          <a:avLst/>
          <a:gdLst/>
          <a:ahLst/>
          <a:cxnLst/>
          <a:rect l="0" t="0" r="0" b="0"/>
          <a:pathLst>
            <a:path>
              <a:moveTo>
                <a:pt x="331618" y="0"/>
              </a:moveTo>
              <a:lnTo>
                <a:pt x="331618" y="2605436"/>
              </a:lnTo>
              <a:lnTo>
                <a:pt x="0" y="2605436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1B36DC2-6A93-43CB-8274-CDFF7D3E58FE}">
      <dsp:nvSpPr>
        <dsp:cNvPr id="0" name=""/>
        <dsp:cNvSpPr/>
      </dsp:nvSpPr>
      <dsp:spPr>
        <a:xfrm>
          <a:off x="3533485" y="981836"/>
          <a:ext cx="331618" cy="1057436"/>
        </a:xfrm>
        <a:custGeom>
          <a:avLst/>
          <a:gdLst/>
          <a:ahLst/>
          <a:cxnLst/>
          <a:rect l="0" t="0" r="0" b="0"/>
          <a:pathLst>
            <a:path>
              <a:moveTo>
                <a:pt x="331618" y="0"/>
              </a:moveTo>
              <a:lnTo>
                <a:pt x="331618" y="1057436"/>
              </a:lnTo>
              <a:lnTo>
                <a:pt x="0" y="1057436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BA209FC-2AB4-4058-98A4-960B96EF254B}">
      <dsp:nvSpPr>
        <dsp:cNvPr id="0" name=""/>
        <dsp:cNvSpPr/>
      </dsp:nvSpPr>
      <dsp:spPr>
        <a:xfrm>
          <a:off x="2159638" y="710"/>
          <a:ext cx="1894960" cy="981126"/>
        </a:xfrm>
        <a:prstGeom prst="rect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6195" tIns="36195" rIns="36195" bIns="138448" numCol="1" spcCol="1270" anchor="ctr" anchorCtr="0">
          <a:noAutofit/>
        </a:bodyPr>
        <a:lstStyle/>
        <a:p>
          <a:pPr lvl="0" algn="ctr" defTabSz="2533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700" kern="1200" dirty="0"/>
        </a:p>
      </dsp:txBody>
      <dsp:txXfrm>
        <a:off x="2159638" y="710"/>
        <a:ext cx="1894960" cy="981126"/>
      </dsp:txXfrm>
    </dsp:sp>
    <dsp:sp modelId="{B38A8F49-73D1-4047-8645-A076526B54CC}">
      <dsp:nvSpPr>
        <dsp:cNvPr id="0" name=""/>
        <dsp:cNvSpPr/>
      </dsp:nvSpPr>
      <dsp:spPr>
        <a:xfrm>
          <a:off x="2538631" y="763808"/>
          <a:ext cx="1705464" cy="32704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13335" rIns="53340" bIns="13335" numCol="1" spcCol="1270" anchor="ctr" anchorCtr="0">
          <a:noAutofit/>
        </a:bodyPr>
        <a:lstStyle/>
        <a:p>
          <a:pPr lvl="0" algn="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/>
            <a:t>акрил</a:t>
          </a:r>
          <a:endParaRPr lang="ru-RU" sz="2100" kern="1200" dirty="0"/>
        </a:p>
      </dsp:txBody>
      <dsp:txXfrm>
        <a:off x="2538631" y="763808"/>
        <a:ext cx="1705464" cy="327042"/>
      </dsp:txXfrm>
    </dsp:sp>
    <dsp:sp modelId="{64E259A2-8D60-40FD-9ACA-97C4BEAAD503}">
      <dsp:nvSpPr>
        <dsp:cNvPr id="0" name=""/>
        <dsp:cNvSpPr/>
      </dsp:nvSpPr>
      <dsp:spPr>
        <a:xfrm>
          <a:off x="1638524" y="1548709"/>
          <a:ext cx="1894960" cy="981126"/>
        </a:xfrm>
        <a:prstGeom prst="rect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6195" tIns="36195" rIns="36195" bIns="138448" numCol="1" spcCol="1270" anchor="ctr" anchorCtr="0">
          <a:noAutofit/>
        </a:bodyPr>
        <a:lstStyle/>
        <a:p>
          <a:pPr lvl="0" algn="ctr" defTabSz="2533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700" kern="1200"/>
        </a:p>
      </dsp:txBody>
      <dsp:txXfrm>
        <a:off x="1638524" y="1548709"/>
        <a:ext cx="1894960" cy="981126"/>
      </dsp:txXfrm>
    </dsp:sp>
    <dsp:sp modelId="{6972E843-3CB6-4995-8F17-DDAA053F68BB}">
      <dsp:nvSpPr>
        <dsp:cNvPr id="0" name=""/>
        <dsp:cNvSpPr/>
      </dsp:nvSpPr>
      <dsp:spPr>
        <a:xfrm>
          <a:off x="2017516" y="2311808"/>
          <a:ext cx="1705464" cy="32704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8260" tIns="12065" rIns="48260" bIns="12065" numCol="1" spcCol="1270" anchor="ctr" anchorCtr="0">
          <a:noAutofit/>
        </a:bodyPr>
        <a:lstStyle/>
        <a:p>
          <a:pPr lvl="0" algn="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Гелиевая ручка</a:t>
          </a:r>
          <a:endParaRPr lang="ru-RU" sz="1900" kern="1200" dirty="0"/>
        </a:p>
      </dsp:txBody>
      <dsp:txXfrm>
        <a:off x="2017516" y="2311808"/>
        <a:ext cx="1705464" cy="327042"/>
      </dsp:txXfrm>
    </dsp:sp>
    <dsp:sp modelId="{AB73DE14-49D3-44E2-AA07-7235D42A5D66}">
      <dsp:nvSpPr>
        <dsp:cNvPr id="0" name=""/>
        <dsp:cNvSpPr/>
      </dsp:nvSpPr>
      <dsp:spPr>
        <a:xfrm>
          <a:off x="1638524" y="3096709"/>
          <a:ext cx="1894960" cy="981126"/>
        </a:xfrm>
        <a:prstGeom prst="rect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6195" tIns="36195" rIns="36195" bIns="138448" numCol="1" spcCol="1270" anchor="ctr" anchorCtr="0">
          <a:noAutofit/>
        </a:bodyPr>
        <a:lstStyle/>
        <a:p>
          <a:pPr lvl="0" algn="ctr" defTabSz="2533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700" kern="1200"/>
        </a:p>
      </dsp:txBody>
      <dsp:txXfrm>
        <a:off x="1638524" y="3096709"/>
        <a:ext cx="1894960" cy="981126"/>
      </dsp:txXfrm>
    </dsp:sp>
    <dsp:sp modelId="{F54FB39D-A155-4237-B366-A7F400E70FEC}">
      <dsp:nvSpPr>
        <dsp:cNvPr id="0" name=""/>
        <dsp:cNvSpPr/>
      </dsp:nvSpPr>
      <dsp:spPr>
        <a:xfrm>
          <a:off x="2017516" y="3859807"/>
          <a:ext cx="1705464" cy="32704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936304"/>
              <a:satOff val="-1168"/>
              <a:lumOff val="275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5560" tIns="8890" rIns="35560" bIns="8890" numCol="1" spcCol="1270" anchor="ctr" anchorCtr="0">
          <a:noAutofit/>
        </a:bodyPr>
        <a:lstStyle/>
        <a:p>
          <a:pPr lvl="0" algn="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Цветные карандаши</a:t>
          </a:r>
          <a:endParaRPr lang="ru-RU" sz="1400" kern="1200" dirty="0"/>
        </a:p>
      </dsp:txBody>
      <dsp:txXfrm>
        <a:off x="2017516" y="3859807"/>
        <a:ext cx="1705464" cy="327042"/>
      </dsp:txXfrm>
    </dsp:sp>
    <dsp:sp modelId="{F519E5B4-EFEF-4214-B89B-E623CA1725E8}">
      <dsp:nvSpPr>
        <dsp:cNvPr id="0" name=""/>
        <dsp:cNvSpPr/>
      </dsp:nvSpPr>
      <dsp:spPr>
        <a:xfrm>
          <a:off x="1638524" y="4644709"/>
          <a:ext cx="1894960" cy="981126"/>
        </a:xfrm>
        <a:prstGeom prst="rect">
          <a:avLst/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6195" tIns="36195" rIns="36195" bIns="138448" numCol="1" spcCol="1270" anchor="ctr" anchorCtr="0">
          <a:noAutofit/>
        </a:bodyPr>
        <a:lstStyle/>
        <a:p>
          <a:pPr lvl="0" algn="ctr" defTabSz="2533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700" kern="1200"/>
        </a:p>
      </dsp:txBody>
      <dsp:txXfrm>
        <a:off x="1638524" y="4644709"/>
        <a:ext cx="1894960" cy="981126"/>
      </dsp:txXfrm>
    </dsp:sp>
    <dsp:sp modelId="{9638AC3B-49EF-4C0A-A555-69BCEDB3AF0C}">
      <dsp:nvSpPr>
        <dsp:cNvPr id="0" name=""/>
        <dsp:cNvSpPr/>
      </dsp:nvSpPr>
      <dsp:spPr>
        <a:xfrm>
          <a:off x="2017516" y="5407807"/>
          <a:ext cx="1705464" cy="32704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1872608"/>
              <a:satOff val="-2336"/>
              <a:lumOff val="549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13335" rIns="53340" bIns="13335" numCol="1" spcCol="1270" anchor="ctr" anchorCtr="0">
          <a:noAutofit/>
        </a:bodyPr>
        <a:lstStyle/>
        <a:p>
          <a:pPr lvl="0" algn="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/>
            <a:t>маркер</a:t>
          </a:r>
          <a:endParaRPr lang="ru-RU" sz="2100" kern="1200" dirty="0"/>
        </a:p>
      </dsp:txBody>
      <dsp:txXfrm>
        <a:off x="2017516" y="5407807"/>
        <a:ext cx="1705464" cy="327042"/>
      </dsp:txXfrm>
    </dsp:sp>
    <dsp:sp modelId="{59C0DC67-E105-44BC-992E-A2DF30B3A44C}">
      <dsp:nvSpPr>
        <dsp:cNvPr id="0" name=""/>
        <dsp:cNvSpPr/>
      </dsp:nvSpPr>
      <dsp:spPr>
        <a:xfrm>
          <a:off x="4701954" y="710"/>
          <a:ext cx="1894960" cy="981126"/>
        </a:xfrm>
        <a:prstGeom prst="rect">
          <a:avLst/>
        </a:prstGeom>
        <a:blipFill rotWithShape="0">
          <a:blip xmlns:r="http://schemas.openxmlformats.org/officeDocument/2006/relationships" r:embed="rId5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6195" tIns="36195" rIns="36195" bIns="138448" numCol="1" spcCol="1270" anchor="ctr" anchorCtr="0">
          <a:noAutofit/>
        </a:bodyPr>
        <a:lstStyle/>
        <a:p>
          <a:pPr lvl="0" algn="ctr" defTabSz="2533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700" kern="1200" dirty="0"/>
        </a:p>
      </dsp:txBody>
      <dsp:txXfrm>
        <a:off x="4701954" y="710"/>
        <a:ext cx="1894960" cy="981126"/>
      </dsp:txXfrm>
    </dsp:sp>
    <dsp:sp modelId="{AD8D34FF-53C2-4CFF-9547-606306B05E83}">
      <dsp:nvSpPr>
        <dsp:cNvPr id="0" name=""/>
        <dsp:cNvSpPr/>
      </dsp:nvSpPr>
      <dsp:spPr>
        <a:xfrm>
          <a:off x="5080946" y="763808"/>
          <a:ext cx="1705464" cy="32704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13335" rIns="53340" bIns="13335" numCol="1" spcCol="1270" anchor="ctr" anchorCtr="0">
          <a:noAutofit/>
        </a:bodyPr>
        <a:lstStyle/>
        <a:p>
          <a:pPr lvl="0" algn="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/>
            <a:t>гуашь</a:t>
          </a:r>
          <a:endParaRPr lang="ru-RU" sz="2100" kern="1200" dirty="0"/>
        </a:p>
      </dsp:txBody>
      <dsp:txXfrm>
        <a:off x="5080946" y="763808"/>
        <a:ext cx="1705464" cy="327042"/>
      </dsp:txXfrm>
    </dsp:sp>
    <dsp:sp modelId="{84567C8E-5E24-4EEE-B7B9-60FBA4DBA904}">
      <dsp:nvSpPr>
        <dsp:cNvPr id="0" name=""/>
        <dsp:cNvSpPr/>
      </dsp:nvSpPr>
      <dsp:spPr>
        <a:xfrm>
          <a:off x="4180840" y="1548709"/>
          <a:ext cx="1894960" cy="981126"/>
        </a:xfrm>
        <a:prstGeom prst="rect">
          <a:avLst/>
        </a:prstGeom>
        <a:blipFill rotWithShape="0">
          <a:blip xmlns:r="http://schemas.openxmlformats.org/officeDocument/2006/relationships" r:embed="rId6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735" tIns="38735" rIns="38735" bIns="138448" numCol="1" spcCol="1270" anchor="ctr" anchorCtr="0">
          <a:noAutofit/>
        </a:bodyPr>
        <a:lstStyle/>
        <a:p>
          <a:pPr lvl="0" algn="ctr" defTabSz="2711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180840" y="1548709"/>
        <a:ext cx="1894960" cy="981126"/>
      </dsp:txXfrm>
    </dsp:sp>
    <dsp:sp modelId="{E9966A41-AD09-4F56-B361-7EB0FD5B3D4C}">
      <dsp:nvSpPr>
        <dsp:cNvPr id="0" name=""/>
        <dsp:cNvSpPr/>
      </dsp:nvSpPr>
      <dsp:spPr>
        <a:xfrm>
          <a:off x="4559832" y="2311808"/>
          <a:ext cx="1705464" cy="32704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2808911"/>
              <a:satOff val="-3503"/>
              <a:lumOff val="824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13335" rIns="53340" bIns="13335" numCol="1" spcCol="1270" anchor="ctr" anchorCtr="0">
          <a:noAutofit/>
        </a:bodyPr>
        <a:lstStyle/>
        <a:p>
          <a:pPr lvl="0" algn="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/>
            <a:t>акварель</a:t>
          </a:r>
          <a:endParaRPr lang="ru-RU" sz="2100" kern="1200" dirty="0"/>
        </a:p>
      </dsp:txBody>
      <dsp:txXfrm>
        <a:off x="4559832" y="2311808"/>
        <a:ext cx="1705464" cy="327042"/>
      </dsp:txXfrm>
    </dsp:sp>
    <dsp:sp modelId="{8E57A3BE-600D-4AA9-A1F1-553AB3B20C49}">
      <dsp:nvSpPr>
        <dsp:cNvPr id="0" name=""/>
        <dsp:cNvSpPr/>
      </dsp:nvSpPr>
      <dsp:spPr>
        <a:xfrm>
          <a:off x="4180840" y="3096709"/>
          <a:ext cx="1894960" cy="981126"/>
        </a:xfrm>
        <a:prstGeom prst="rect">
          <a:avLst/>
        </a:prstGeom>
        <a:blipFill rotWithShape="0">
          <a:blip xmlns:r="http://schemas.openxmlformats.org/officeDocument/2006/relationships" r:embed="rId7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735" tIns="38735" rIns="38735" bIns="138448" numCol="1" spcCol="1270" anchor="ctr" anchorCtr="0">
          <a:noAutofit/>
        </a:bodyPr>
        <a:lstStyle/>
        <a:p>
          <a:pPr lvl="0" algn="ctr" defTabSz="2711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180840" y="3096709"/>
        <a:ext cx="1894960" cy="981126"/>
      </dsp:txXfrm>
    </dsp:sp>
    <dsp:sp modelId="{5174DEE6-CF85-4E2D-BFD1-8F0242951D01}">
      <dsp:nvSpPr>
        <dsp:cNvPr id="0" name=""/>
        <dsp:cNvSpPr/>
      </dsp:nvSpPr>
      <dsp:spPr>
        <a:xfrm>
          <a:off x="4559832" y="3859807"/>
          <a:ext cx="1705464" cy="32704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3745215"/>
              <a:satOff val="-4671"/>
              <a:lumOff val="109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13335" rIns="53340" bIns="13335" numCol="1" spcCol="1270" anchor="ctr" anchorCtr="0">
          <a:noAutofit/>
        </a:bodyPr>
        <a:lstStyle/>
        <a:p>
          <a:pPr lvl="0" algn="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/>
            <a:t>пастель</a:t>
          </a:r>
          <a:endParaRPr lang="ru-RU" sz="2100" kern="1200" dirty="0"/>
        </a:p>
      </dsp:txBody>
      <dsp:txXfrm>
        <a:off x="4559832" y="3859807"/>
        <a:ext cx="1705464" cy="327042"/>
      </dsp:txXfrm>
    </dsp:sp>
    <dsp:sp modelId="{ABE5AE21-CBBE-4981-9115-C44D9A266995}">
      <dsp:nvSpPr>
        <dsp:cNvPr id="0" name=""/>
        <dsp:cNvSpPr/>
      </dsp:nvSpPr>
      <dsp:spPr>
        <a:xfrm>
          <a:off x="4180840" y="4644709"/>
          <a:ext cx="1894960" cy="981126"/>
        </a:xfrm>
        <a:prstGeom prst="rect">
          <a:avLst/>
        </a:prstGeom>
        <a:blipFill rotWithShape="0">
          <a:blip xmlns:r="http://schemas.openxmlformats.org/officeDocument/2006/relationships" r:embed="rId8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735" tIns="38735" rIns="38735" bIns="138448" numCol="1" spcCol="1270" anchor="ctr" anchorCtr="0">
          <a:noAutofit/>
        </a:bodyPr>
        <a:lstStyle/>
        <a:p>
          <a:pPr lvl="0" algn="ctr" defTabSz="2711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1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180840" y="4644709"/>
        <a:ext cx="1894960" cy="981126"/>
      </dsp:txXfrm>
    </dsp:sp>
    <dsp:sp modelId="{54622109-8406-4A40-A124-ECD59EC19943}">
      <dsp:nvSpPr>
        <dsp:cNvPr id="0" name=""/>
        <dsp:cNvSpPr/>
      </dsp:nvSpPr>
      <dsp:spPr>
        <a:xfrm>
          <a:off x="4559832" y="5407807"/>
          <a:ext cx="1705464" cy="32704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4681519"/>
              <a:satOff val="-5839"/>
              <a:lumOff val="1373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13335" rIns="53340" bIns="13335" numCol="1" spcCol="1270" anchor="ctr" anchorCtr="0">
          <a:noAutofit/>
        </a:bodyPr>
        <a:lstStyle/>
        <a:p>
          <a:pPr lvl="0" algn="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/>
            <a:t>фломастеры</a:t>
          </a:r>
          <a:endParaRPr lang="ru-RU" sz="2100" kern="1200" dirty="0"/>
        </a:p>
      </dsp:txBody>
      <dsp:txXfrm>
        <a:off x="4559832" y="5407807"/>
        <a:ext cx="1705464" cy="32704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List2">
  <dgm:title val=""/>
  <dgm:desc val=""/>
  <dgm:catLst>
    <dgm:cat type="list" pri="11000"/>
    <dgm:cat type="picture" pri="24000"/>
    <dgm:cat type="pictureconvert" pri="2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9/3/layout/HorizontalOrganizationChart">
  <dgm:title val=""/>
  <dgm:desc val=""/>
  <dgm:catLst>
    <dgm:cat type="hierarchy" pri="43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305"/>
      <dgm:constr type="w" for="des" forName="rootComposite" refType="w" fact="10"/>
      <dgm:constr type="h" for="des" forName="rootComposite" refType="w" refFor="des" refForName="rootComposite1" fact="0.305"/>
      <dgm:constr type="w" for="des" forName="rootComposite3" refType="w" fact="10"/>
      <dgm:constr type="h" for="des" forName="rootComposite3" refType="w" refFor="des" refForName="rootComposite1" fact="0.305"/>
      <dgm:constr type="primFontSz" for="des" ptType="node" op="equ"/>
      <dgm:constr type="sp" for="des" op="equ"/>
      <dgm:constr type="sp" for="des" forName="hierRoot1" refType="w" refFor="des" refForName="rootComposite1" fact="0.2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125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125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func="var" arg="dir" op="equ" val="norm">
                  <dgm:alg type="hierRoot">
                    <dgm:param type="hierAlign" val="lT"/>
                  </dgm:alg>
                  <dgm:constrLst>
                    <dgm:constr type="alignOff" val="0.75"/>
                  </dgm:constrLst>
                </dgm:if>
                <dgm:else name="Name9">
                  <dgm:alg type="hierRoot">
                    <dgm:param type="hierAlign" val="rT"/>
                  </dgm:alg>
                  <dgm:constrLst>
                    <dgm:constr type="alignOff" val="0.75"/>
                  </dgm:constrLst>
                </dgm:else>
              </dgm:choose>
            </dgm:if>
            <dgm:if name="Name10" func="var" arg="hierBranch" op="equ" val="r">
              <dgm:choose name="Name11">
                <dgm:if name="Name12" func="var" arg="dir" op="equ" val="norm">
                  <dgm:alg type="hierRoot">
                    <dgm:param type="hierAlign" val="lB"/>
                  </dgm:alg>
                  <dgm:constrLst>
                    <dgm:constr type="alignOff" val="0.75"/>
                  </dgm:constrLst>
                </dgm:if>
                <dgm:else name="Name13">
                  <dgm:alg type="hierRoot">
                    <dgm:param type="hierAlign" val="rB"/>
                  </dgm:alg>
                  <dgm:constrLst>
                    <dgm:constr type="alignOff" val="0.75"/>
                  </dgm:constrLst>
                </dgm:else>
              </dgm:choose>
            </dgm:if>
            <dgm:if name="Name14" func="var" arg="hierBranch" op="equ" val="hang">
              <dgm:choose name="Name15">
                <dgm:if name="Name16" func="var" arg="dir" op="equ" val="norm">
                  <dgm:alg type="hierRoot">
                    <dgm:param type="hierAlign" val="lCtrCh"/>
                  </dgm:alg>
                  <dgm:constrLst>
                    <dgm:constr type="alignOff" val="0.65"/>
                  </dgm:constrLst>
                </dgm:if>
                <dgm:else name="Name17">
                  <dgm:alg type="hierRoot">
                    <dgm:param type="hierAlign" val="rCtrCh"/>
                  </dgm:alg>
                  <dgm:constrLst>
                    <dgm:constr type="alignOff" val="0.65"/>
                  </dgm:constrLst>
                </dgm:else>
              </dgm:choose>
            </dgm:if>
            <dgm:else name="Name18">
              <dgm:choose name="Name19">
                <dgm:if name="Name20" func="var" arg="dir" op="equ" val="norm">
                  <dgm:alg type="hierRoot">
                    <dgm:param type="hierAlign" val="l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if>
                <dgm:else name="Name21">
                  <dgm:alg type="hierRoot">
                    <dgm:param type="hierAlign" val="r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else>
              </dgm:choose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22">
              <dgm:if name="Name23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4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5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6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7">
              <dgm:if name="Name28" func="var" arg="hierBranch" op="equ" val="l">
                <dgm:choose name="Name29">
                  <dgm:if name="Name30" func="var" arg="dir" op="equ" val="norm">
                    <dgm:alg type="hierChild">
                      <dgm:param type="chAlign" val="t"/>
                      <dgm:param type="linDir" val="fromL"/>
                    </dgm:alg>
                  </dgm:if>
                  <dgm:else name="Name31">
                    <dgm:alg type="hierChild">
                      <dgm:param type="chAlign" val="t"/>
                      <dgm:param type="linDir" val="fromR"/>
                    </dgm:alg>
                  </dgm:else>
                </dgm:choose>
              </dgm:if>
              <dgm:if name="Name32" func="var" arg="hierBranch" op="equ" val="r">
                <dgm:choose name="Name33">
                  <dgm:if name="Name34" func="var" arg="dir" op="equ" val="norm">
                    <dgm:alg type="hierChild">
                      <dgm:param type="chAlign" val="b"/>
                      <dgm:param type="linDir" val="fromL"/>
                    </dgm:alg>
                  </dgm:if>
                  <dgm:else name="Name35">
                    <dgm:alg type="hierChild">
                      <dgm:param type="chAlign" val="b"/>
                      <dgm:param type="linDir" val="fromR"/>
                    </dgm:alg>
                  </dgm:else>
                </dgm:choose>
              </dgm:if>
              <dgm:if name="Name36" func="var" arg="hierBranch" op="equ" val="hang">
                <dgm:choose name="Name37">
                  <dgm:if name="Name38" func="var" arg="dir" op="equ" val="norm">
                    <dgm:alg type="hierChild">
                      <dgm:param type="chAlign" val="l"/>
                      <dgm:param type="linDir" val="fromT"/>
                      <dgm:param type="secChAlign" val="t"/>
                      <dgm:param type="secLinDir" val="fromL"/>
                    </dgm:alg>
                  </dgm:if>
                  <dgm:else name="Name39">
                    <dgm:alg type="hierChild">
                      <dgm:param type="chAlign" val="r"/>
                      <dgm:param type="linDir" val="fromT"/>
                      <dgm:param type="secChAlign" val="t"/>
                      <dgm:param type="secLinDir" val="fromR"/>
                    </dgm:alg>
                  </dgm:else>
                </dgm:choose>
              </dgm:if>
              <dgm:else name="Name40">
                <dgm:choose name="Name41">
                  <dgm:if name="Name4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43">
                    <dgm:alg type="hierChild">
                      <dgm:param type="linDir" val="fromT"/>
                      <dgm:param type="ch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44" axis="precedSib" ptType="parTrans" st="-1" cnt="1">
                <dgm:choose name="Name45">
                  <dgm:if name="Name46" func="var" arg="hierBranch" op="equ" val="hang">
                    <dgm:layoutNode name="Name47">
                      <dgm:choose name="Name48">
                        <dgm:if name="Name4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 tCtr"/>
                          </dgm:alg>
                        </dgm:if>
                        <dgm:else name="Name5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 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1" func="var" arg="hierBranch" op="equ" val="l">
                    <dgm:layoutNode name="Name52">
                      <dgm:choose name="Name53">
                        <dgm:if name="Name54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tCtr"/>
                          </dgm:alg>
                        </dgm:if>
                        <dgm:else name="Name55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6" func="var" arg="hierBranch" op="equ" val="r">
                    <dgm:layoutNode name="Name57">
                      <dgm:choose name="Name58">
                        <dgm:if name="Name5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"/>
                          </dgm:alg>
                        </dgm:if>
                        <dgm:else name="Name6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61">
                    <dgm:choose name="Name62">
                      <dgm:if name="Name63" func="var" arg="dir" op="equ" val="norm">
                        <dgm:layoutNode name="Name64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midL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if>
                      <dgm:else name="Name65">
                        <dgm:layoutNode name="Name66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midR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else>
                    </dgm:choos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7">
                  <dgm:if name="Name68" func="var" arg="hierBranch" op="equ" val="l">
                    <dgm:choose name="Name69">
                      <dgm:if name="Name70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71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2" func="var" arg="hierBranch" op="equ" val="r">
                    <dgm:choose name="Name73">
                      <dgm:if name="Name74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75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6" func="var" arg="hierBranch" op="equ" val="hang">
                    <dgm:choose name="Name77">
                      <dgm:if name="Name78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79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80">
                    <dgm:choose name="Name81">
                      <dgm:if name="Name82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83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84">
                    <dgm:if name="Name85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6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7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8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9">
                    <dgm:if name="Name90" func="var" arg="hierBranch" op="equ" val="l">
                      <dgm:choose name="Name91">
                        <dgm:if name="Name92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93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r">
                      <dgm:choose name="Name95">
                        <dgm:if name="Name96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97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98" func="var" arg="hierBranch" op="equ" val="hang">
                      <dgm:choose name="Name99">
                        <dgm:if name="Name100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01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05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a"/>
                </dgm:layoutNode>
                <dgm:layoutNode name="hierChild5">
                  <dgm:choose name="Name107">
                    <dgm:if name="Name108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09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10" ref="rep2b"/>
                </dgm:layoutNode>
              </dgm:layoutNode>
            </dgm:forEach>
          </dgm:layoutNode>
          <dgm:layoutNode name="hierChild3">
            <dgm:choose name="Name111">
              <dgm:if name="Name112" func="var" arg="dir" op="equ" val="norm">
                <dgm:alg type="hierChild">
                  <dgm:param type="chAlign" val="l"/>
                  <dgm:param type="linDir" val="fromT"/>
                  <dgm:param type="secChAlign" val="t"/>
                  <dgm:param type="secLinDir" val="fromL"/>
                </dgm:alg>
              </dgm:if>
              <dgm:else name="Name113">
                <dgm:alg type="hierChild">
                  <dgm:param type="chAlign" val="r"/>
                  <dgm:param type="linDir" val="fromT"/>
                  <dgm:param type="secChAlign" val="t"/>
                  <dgm:param type="sec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4" axis="precedSib" ptType="parTrans" st="-1" cnt="1">
                <dgm:layoutNode name="Name115">
                  <dgm:choose name="Name116">
                    <dgm:if name="Name117" func="var" arg="dir" op="equ" val="norm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R"/>
                        <dgm:param type="endPts" val="bCtr tCtr"/>
                      </dgm:alg>
                    </dgm:if>
                    <dgm:else name="Name11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L"/>
                        <dgm:param type="endPts" val="bCtr tCtr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9">
                  <dgm:if name="Name120" func="var" arg="hierBranch" op="equ" val="l">
                    <dgm:choose name="Name121">
                      <dgm:if name="Name122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123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4" func="var" arg="hierBranch" op="equ" val="r">
                    <dgm:choose name="Name125">
                      <dgm:if name="Name126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127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8" func="var" arg="hierBranch" op="equ" val="hang">
                    <dgm:choose name="Name129">
                      <dgm:if name="Name130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131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132">
                    <dgm:choose name="Name133">
                      <dgm:if name="Name134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135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36">
                    <dgm:if name="Name137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8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9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40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41">
                    <dgm:if name="Name142" func="var" arg="hierBranch" op="equ" val="l">
                      <dgm:choose name="Name143">
                        <dgm:if name="Name144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145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146" func="var" arg="hierBranch" op="equ" val="r">
                      <dgm:choose name="Name147">
                        <dgm:if name="Name148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149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150" func="var" arg="hierBranch" op="equ" val="hang">
                      <dgm:choose name="Name151">
                        <dgm:if name="Name152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53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54">
                      <dgm:choose name="Name155">
                        <dgm:if name="Name156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57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58" ref="rep2a"/>
                </dgm:layoutNode>
                <dgm:layoutNode name="hierChild7">
                  <dgm:choose name="Name159">
                    <dgm:if name="Name160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61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62" ref="rep2b"/>
                </dgm:layoutNode>
              </dgm:layoutNode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9/3/layout/HorizontalOrganizationChart">
  <dgm:title val=""/>
  <dgm:desc val=""/>
  <dgm:catLst>
    <dgm:cat type="hierarchy" pri="43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305"/>
      <dgm:constr type="w" for="des" forName="rootComposite" refType="w" fact="10"/>
      <dgm:constr type="h" for="des" forName="rootComposite" refType="w" refFor="des" refForName="rootComposite1" fact="0.305"/>
      <dgm:constr type="w" for="des" forName="rootComposite3" refType="w" fact="10"/>
      <dgm:constr type="h" for="des" forName="rootComposite3" refType="w" refFor="des" refForName="rootComposite1" fact="0.305"/>
      <dgm:constr type="primFontSz" for="des" ptType="node" op="equ"/>
      <dgm:constr type="sp" for="des" op="equ"/>
      <dgm:constr type="sp" for="des" forName="hierRoot1" refType="w" refFor="des" refForName="rootComposite1" fact="0.2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125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125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func="var" arg="dir" op="equ" val="norm">
                  <dgm:alg type="hierRoot">
                    <dgm:param type="hierAlign" val="lT"/>
                  </dgm:alg>
                  <dgm:constrLst>
                    <dgm:constr type="alignOff" val="0.75"/>
                  </dgm:constrLst>
                </dgm:if>
                <dgm:else name="Name9">
                  <dgm:alg type="hierRoot">
                    <dgm:param type="hierAlign" val="rT"/>
                  </dgm:alg>
                  <dgm:constrLst>
                    <dgm:constr type="alignOff" val="0.75"/>
                  </dgm:constrLst>
                </dgm:else>
              </dgm:choose>
            </dgm:if>
            <dgm:if name="Name10" func="var" arg="hierBranch" op="equ" val="r">
              <dgm:choose name="Name11">
                <dgm:if name="Name12" func="var" arg="dir" op="equ" val="norm">
                  <dgm:alg type="hierRoot">
                    <dgm:param type="hierAlign" val="lB"/>
                  </dgm:alg>
                  <dgm:constrLst>
                    <dgm:constr type="alignOff" val="0.75"/>
                  </dgm:constrLst>
                </dgm:if>
                <dgm:else name="Name13">
                  <dgm:alg type="hierRoot">
                    <dgm:param type="hierAlign" val="rB"/>
                  </dgm:alg>
                  <dgm:constrLst>
                    <dgm:constr type="alignOff" val="0.75"/>
                  </dgm:constrLst>
                </dgm:else>
              </dgm:choose>
            </dgm:if>
            <dgm:if name="Name14" func="var" arg="hierBranch" op="equ" val="hang">
              <dgm:choose name="Name15">
                <dgm:if name="Name16" func="var" arg="dir" op="equ" val="norm">
                  <dgm:alg type="hierRoot">
                    <dgm:param type="hierAlign" val="lCtrCh"/>
                  </dgm:alg>
                  <dgm:constrLst>
                    <dgm:constr type="alignOff" val="0.65"/>
                  </dgm:constrLst>
                </dgm:if>
                <dgm:else name="Name17">
                  <dgm:alg type="hierRoot">
                    <dgm:param type="hierAlign" val="rCtrCh"/>
                  </dgm:alg>
                  <dgm:constrLst>
                    <dgm:constr type="alignOff" val="0.65"/>
                  </dgm:constrLst>
                </dgm:else>
              </dgm:choose>
            </dgm:if>
            <dgm:else name="Name18">
              <dgm:choose name="Name19">
                <dgm:if name="Name20" func="var" arg="dir" op="equ" val="norm">
                  <dgm:alg type="hierRoot">
                    <dgm:param type="hierAlign" val="l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if>
                <dgm:else name="Name21">
                  <dgm:alg type="hierRoot">
                    <dgm:param type="hierAlign" val="r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else>
              </dgm:choose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22">
              <dgm:if name="Name23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4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5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6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7">
              <dgm:if name="Name28" func="var" arg="hierBranch" op="equ" val="l">
                <dgm:choose name="Name29">
                  <dgm:if name="Name30" func="var" arg="dir" op="equ" val="norm">
                    <dgm:alg type="hierChild">
                      <dgm:param type="chAlign" val="t"/>
                      <dgm:param type="linDir" val="fromL"/>
                    </dgm:alg>
                  </dgm:if>
                  <dgm:else name="Name31">
                    <dgm:alg type="hierChild">
                      <dgm:param type="chAlign" val="t"/>
                      <dgm:param type="linDir" val="fromR"/>
                    </dgm:alg>
                  </dgm:else>
                </dgm:choose>
              </dgm:if>
              <dgm:if name="Name32" func="var" arg="hierBranch" op="equ" val="r">
                <dgm:choose name="Name33">
                  <dgm:if name="Name34" func="var" arg="dir" op="equ" val="norm">
                    <dgm:alg type="hierChild">
                      <dgm:param type="chAlign" val="b"/>
                      <dgm:param type="linDir" val="fromL"/>
                    </dgm:alg>
                  </dgm:if>
                  <dgm:else name="Name35">
                    <dgm:alg type="hierChild">
                      <dgm:param type="chAlign" val="b"/>
                      <dgm:param type="linDir" val="fromR"/>
                    </dgm:alg>
                  </dgm:else>
                </dgm:choose>
              </dgm:if>
              <dgm:if name="Name36" func="var" arg="hierBranch" op="equ" val="hang">
                <dgm:choose name="Name37">
                  <dgm:if name="Name38" func="var" arg="dir" op="equ" val="norm">
                    <dgm:alg type="hierChild">
                      <dgm:param type="chAlign" val="l"/>
                      <dgm:param type="linDir" val="fromT"/>
                      <dgm:param type="secChAlign" val="t"/>
                      <dgm:param type="secLinDir" val="fromL"/>
                    </dgm:alg>
                  </dgm:if>
                  <dgm:else name="Name39">
                    <dgm:alg type="hierChild">
                      <dgm:param type="chAlign" val="r"/>
                      <dgm:param type="linDir" val="fromT"/>
                      <dgm:param type="secChAlign" val="t"/>
                      <dgm:param type="secLinDir" val="fromR"/>
                    </dgm:alg>
                  </dgm:else>
                </dgm:choose>
              </dgm:if>
              <dgm:else name="Name40">
                <dgm:choose name="Name41">
                  <dgm:if name="Name4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43">
                    <dgm:alg type="hierChild">
                      <dgm:param type="linDir" val="fromT"/>
                      <dgm:param type="ch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44" axis="precedSib" ptType="parTrans" st="-1" cnt="1">
                <dgm:choose name="Name45">
                  <dgm:if name="Name46" func="var" arg="hierBranch" op="equ" val="hang">
                    <dgm:layoutNode name="Name47">
                      <dgm:choose name="Name48">
                        <dgm:if name="Name4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 tCtr"/>
                          </dgm:alg>
                        </dgm:if>
                        <dgm:else name="Name5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 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1" func="var" arg="hierBranch" op="equ" val="l">
                    <dgm:layoutNode name="Name52">
                      <dgm:choose name="Name53">
                        <dgm:if name="Name54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tCtr"/>
                          </dgm:alg>
                        </dgm:if>
                        <dgm:else name="Name55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6" func="var" arg="hierBranch" op="equ" val="r">
                    <dgm:layoutNode name="Name57">
                      <dgm:choose name="Name58">
                        <dgm:if name="Name5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"/>
                          </dgm:alg>
                        </dgm:if>
                        <dgm:else name="Name6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61">
                    <dgm:choose name="Name62">
                      <dgm:if name="Name63" func="var" arg="dir" op="equ" val="norm">
                        <dgm:layoutNode name="Name64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midL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if>
                      <dgm:else name="Name65">
                        <dgm:layoutNode name="Name66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midR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else>
                    </dgm:choos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7">
                  <dgm:if name="Name68" func="var" arg="hierBranch" op="equ" val="l">
                    <dgm:choose name="Name69">
                      <dgm:if name="Name70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71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2" func="var" arg="hierBranch" op="equ" val="r">
                    <dgm:choose name="Name73">
                      <dgm:if name="Name74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75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6" func="var" arg="hierBranch" op="equ" val="hang">
                    <dgm:choose name="Name77">
                      <dgm:if name="Name78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79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80">
                    <dgm:choose name="Name81">
                      <dgm:if name="Name82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83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84">
                    <dgm:if name="Name85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6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7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8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9">
                    <dgm:if name="Name90" func="var" arg="hierBranch" op="equ" val="l">
                      <dgm:choose name="Name91">
                        <dgm:if name="Name92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93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r">
                      <dgm:choose name="Name95">
                        <dgm:if name="Name96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97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98" func="var" arg="hierBranch" op="equ" val="hang">
                      <dgm:choose name="Name99">
                        <dgm:if name="Name100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01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05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a"/>
                </dgm:layoutNode>
                <dgm:layoutNode name="hierChild5">
                  <dgm:choose name="Name107">
                    <dgm:if name="Name108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09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10" ref="rep2b"/>
                </dgm:layoutNode>
              </dgm:layoutNode>
            </dgm:forEach>
          </dgm:layoutNode>
          <dgm:layoutNode name="hierChild3">
            <dgm:choose name="Name111">
              <dgm:if name="Name112" func="var" arg="dir" op="equ" val="norm">
                <dgm:alg type="hierChild">
                  <dgm:param type="chAlign" val="l"/>
                  <dgm:param type="linDir" val="fromT"/>
                  <dgm:param type="secChAlign" val="t"/>
                  <dgm:param type="secLinDir" val="fromL"/>
                </dgm:alg>
              </dgm:if>
              <dgm:else name="Name113">
                <dgm:alg type="hierChild">
                  <dgm:param type="chAlign" val="r"/>
                  <dgm:param type="linDir" val="fromT"/>
                  <dgm:param type="secChAlign" val="t"/>
                  <dgm:param type="sec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4" axis="precedSib" ptType="parTrans" st="-1" cnt="1">
                <dgm:layoutNode name="Name115">
                  <dgm:choose name="Name116">
                    <dgm:if name="Name117" func="var" arg="dir" op="equ" val="norm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R"/>
                        <dgm:param type="endPts" val="bCtr tCtr"/>
                      </dgm:alg>
                    </dgm:if>
                    <dgm:else name="Name11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L"/>
                        <dgm:param type="endPts" val="bCtr tCtr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9">
                  <dgm:if name="Name120" func="var" arg="hierBranch" op="equ" val="l">
                    <dgm:choose name="Name121">
                      <dgm:if name="Name122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123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4" func="var" arg="hierBranch" op="equ" val="r">
                    <dgm:choose name="Name125">
                      <dgm:if name="Name126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127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8" func="var" arg="hierBranch" op="equ" val="hang">
                    <dgm:choose name="Name129">
                      <dgm:if name="Name130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131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132">
                    <dgm:choose name="Name133">
                      <dgm:if name="Name134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135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36">
                    <dgm:if name="Name137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8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9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40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41">
                    <dgm:if name="Name142" func="var" arg="hierBranch" op="equ" val="l">
                      <dgm:choose name="Name143">
                        <dgm:if name="Name144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145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146" func="var" arg="hierBranch" op="equ" val="r">
                      <dgm:choose name="Name147">
                        <dgm:if name="Name148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149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150" func="var" arg="hierBranch" op="equ" val="hang">
                      <dgm:choose name="Name151">
                        <dgm:if name="Name152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53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54">
                      <dgm:choose name="Name155">
                        <dgm:if name="Name156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57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58" ref="rep2a"/>
                </dgm:layoutNode>
                <dgm:layoutNode name="hierChild7">
                  <dgm:choose name="Name159">
                    <dgm:if name="Name160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61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62" ref="rep2b"/>
                </dgm:layoutNode>
              </dgm:layoutNode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NameandTitleOrganizationalChart">
  <dgm:title val=""/>
  <dgm:desc val=""/>
  <dgm:catLst>
    <dgm:cat type="hierarchy" pri="125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Max/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h" fact="0.4"/>
              </dgm:constrLst>
              <dgm:ruleLst>
                <dgm:rule type="primFontSz" val="5" fact="NaN" max="NaN"/>
              </dgm:ruleLst>
            </dgm:layoutNode>
            <dgm:layoutNode name="titleText1" styleLbl="fgAcc0">
              <dgm:varLst>
                <dgm:chMax val="0"/>
                <dgm:chPref val="0"/>
              </dgm:varLst>
              <dgm:alg type="tx">
                <dgm:param type="parTxLTRAlign" val="r"/>
              </dgm:alg>
              <dgm:shape xmlns:r="http://schemas.openxmlformats.org/officeDocument/2006/relationships" type="rect" r:blip="">
                <dgm:adjLst/>
              </dgm:shape>
              <dgm:presOf axis="followSib" ptType="sibTrans" hideLastTrans="0" cnt="1"/>
              <dgm:constrLst>
                <dgm:constr type="primFontSz" val="65"/>
                <dgm:constr type="lMarg" refType="primFontSz" fact="0.2"/>
                <dgm:constr type="rMarg" refType="primFontSz" fact="0.2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1" func="var" arg="hierBranch" op="equ" val="hang">
                    <dgm:layoutNode name="Name42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3">
                    <dgm:layoutNode name="Name44">
                      <dgm:choose name="Name45">
                        <dgm:if name="Name46" axis="self" func="depth" op="lte" val="2">
                          <dgm:choose name="Name47">
                            <dgm:if name="Name4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4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0">
                          <dgm:choose name="Name51">
                            <dgm:if name="Name52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3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54">
                  <dgm:if name="Name55" func="var" arg="hierBranch" op="equ" val="l">
                    <dgm:choose name="Name56">
                      <dgm:if name="Name57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58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59" func="var" arg="hierBranch" op="equ" val="r">
                    <dgm:choose name="Name60">
                      <dgm:if name="Name61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2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3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64" func="var" arg="hierBranch" op="equ" val="init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else name="Name65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66">
                    <dgm:if name="Name67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68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69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70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 styleLbl="node1">
                    <dgm:varLst>
                      <dgm:chMax/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h" fact="0.4"/>
                    </dgm:constrLst>
                    <dgm:ruleLst>
                      <dgm:rule type="primFontSz" val="5" fact="NaN" max="NaN"/>
                    </dgm:ruleLst>
                  </dgm:layoutNode>
                  <dgm:layoutNode name="titleText2" styleLbl="fgAcc1">
                    <dgm:varLst>
                      <dgm:chMax val="0"/>
                      <dgm:chPref val="0"/>
                    </dgm:varLst>
                    <dgm:alg type="tx">
                      <dgm:param type="parTxLTRAlign" val="r"/>
                    </dgm:alg>
                    <dgm:shape xmlns:r="http://schemas.openxmlformats.org/officeDocument/2006/relationships" type="rect" r:blip="">
                      <dgm:adjLst/>
                    </dgm:shape>
                    <dgm:presOf axis="followSib" ptType="sibTrans" hideLastTrans="0" cnt="1"/>
                    <dgm:constrLst>
                      <dgm:constr type="primFontSz" val="65"/>
                      <dgm:constr type="lMarg" refType="primFontSz" fact="0.2"/>
                      <dgm:constr type="rMarg" refType="primFontSz" fact="0.2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71">
                    <dgm:if name="Name72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73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74" func="var" arg="hierBranch" op="equ" val="hang">
                      <dgm:choose name="Name75">
                        <dgm:if name="Name76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77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78" func="var" arg="hierBranch" op="equ" val="std">
                      <dgm:choose name="Name79">
                        <dgm:if name="Name80" func="var" arg="dir" op="equ" val="norm">
                          <dgm:alg type="hierChild"/>
                        </dgm:if>
                        <dgm:else name="Name81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82" func="var" arg="hierBranch" op="equ" val="init">
                      <dgm:choose name="Name83">
                        <dgm:if name="Name84" func="var" arg="dir" op="equ" val="norm">
                          <dgm:alg type="hierChild"/>
                        </dgm:if>
                        <dgm:else name="Name85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else name="Name86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87" ref="rep2a"/>
                </dgm:layoutNode>
                <dgm:layoutNode name="hierChild5">
                  <dgm:choose name="Name88">
                    <dgm:if name="Name89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90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91" ref="rep2b"/>
                </dgm:layoutNode>
              </dgm:layoutNode>
            </dgm:forEach>
          </dgm:layoutNode>
          <dgm:layoutNode name="hierChild3">
            <dgm:choose name="Name92">
              <dgm:if name="Name93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94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95" axis="precedSib" ptType="parTrans" st="-1" cnt="1">
                <dgm:layoutNode name="Name96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97">
                  <dgm:if name="Name98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99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0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1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02" func="var" arg="hierBranch" op="equ" val="init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else name="Name103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04">
                    <dgm:if name="Name105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06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07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08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 styleLbl="asst1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h" fact="0.4"/>
                    </dgm:constrLst>
                    <dgm:ruleLst>
                      <dgm:rule type="primFontSz" val="5" fact="NaN" max="NaN"/>
                    </dgm:ruleLst>
                  </dgm:layoutNode>
                  <dgm:layoutNode name="titleText3" styleLbl="fgAcc2">
                    <dgm:varLst>
                      <dgm:chMax val="0"/>
                      <dgm:chPref val="0"/>
                    </dgm:varLst>
                    <dgm:alg type="tx">
                      <dgm:param type="parTxLTRAlign" val="r"/>
                    </dgm:alg>
                    <dgm:shape xmlns:r="http://schemas.openxmlformats.org/officeDocument/2006/relationships" type="rect" r:blip="">
                      <dgm:adjLst/>
                    </dgm:shape>
                    <dgm:presOf axis="followSib" ptType="sibTrans" hideLastTrans="0" cnt="1"/>
                    <dgm:constrLst>
                      <dgm:constr type="primFontSz" val="65"/>
                      <dgm:constr type="lMarg" refType="primFontSz" fact="0.2"/>
                      <dgm:constr type="rMarg" refType="primFontSz" fact="0.2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09">
                    <dgm:if name="Name110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11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12" func="var" arg="hierBranch" op="equ" val="hang">
                      <dgm:choose name="Name113">
                        <dgm:if name="Name114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15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16" func="var" arg="hierBranch" op="equ" val="std">
                      <dgm:choose name="Name117">
                        <dgm:if name="Name118" func="var" arg="dir" op="equ" val="norm">
                          <dgm:alg type="hierChild"/>
                        </dgm:if>
                        <dgm:else name="Name119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20" func="var" arg="hierBranch" op="equ" val="init">
                      <dgm:alg type="hierChild"/>
                    </dgm:if>
                    <dgm:else name="Name12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22" ref="rep2a"/>
                </dgm:layoutNode>
                <dgm:layoutNode name="hierChild7">
                  <dgm:choose name="Name123">
                    <dgm:if name="Name12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2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26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20.02.2022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13" Type="http://schemas.openxmlformats.org/officeDocument/2006/relationships/image" Target="../media/image20.png"/><Relationship Id="rId3" Type="http://schemas.openxmlformats.org/officeDocument/2006/relationships/diagramLayout" Target="../diagrams/layout3.xml"/><Relationship Id="rId7" Type="http://schemas.openxmlformats.org/officeDocument/2006/relationships/image" Target="../media/image14.png"/><Relationship Id="rId12" Type="http://schemas.openxmlformats.org/officeDocument/2006/relationships/image" Target="../media/image19.jpe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11" Type="http://schemas.openxmlformats.org/officeDocument/2006/relationships/image" Target="../media/image18.jpeg"/><Relationship Id="rId5" Type="http://schemas.openxmlformats.org/officeDocument/2006/relationships/diagramColors" Target="../diagrams/colors3.xml"/><Relationship Id="rId10" Type="http://schemas.openxmlformats.org/officeDocument/2006/relationships/image" Target="../media/image17.jpeg"/><Relationship Id="rId4" Type="http://schemas.openxmlformats.org/officeDocument/2006/relationships/diagramQuickStyle" Target="../diagrams/quickStyle3.xml"/><Relationship Id="rId9" Type="http://schemas.openxmlformats.org/officeDocument/2006/relationships/image" Target="../media/image16.jpeg"/><Relationship Id="rId1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://images.yandex.ua/yandsearch?ed=1&amp;rpt=simage&amp;text=%D0%BA%D0%BB%D0%B5%D0%B9&amp;img_url=www.stroymobil.ru/f/catalogue/construct-chemi/pva/u-tex/fullsize.jpg&amp;spsite=fake-030-3627536.ru&amp;p=14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5C81638-F7AA-47FE-AC3B-7A7F9D10FD1D}"/>
              </a:ext>
            </a:extLst>
          </p:cNvPr>
          <p:cNvSpPr txBox="1"/>
          <p:nvPr/>
        </p:nvSpPr>
        <p:spPr>
          <a:xfrm>
            <a:off x="395536" y="381505"/>
            <a:ext cx="83758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chemeClr val="bg1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</a:t>
            </a:r>
            <a:r>
              <a:rPr lang="ru-RU" dirty="0" smtClean="0">
                <a:solidFill>
                  <a:schemeClr val="bg1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автономное </a:t>
            </a:r>
            <a:r>
              <a:rPr lang="ru-RU" dirty="0">
                <a:solidFill>
                  <a:schemeClr val="bg1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учреждение дополнительного образования детей </a:t>
            </a:r>
          </a:p>
          <a:p>
            <a:pPr algn="ctr"/>
            <a:r>
              <a:rPr lang="ru-RU" dirty="0">
                <a:solidFill>
                  <a:schemeClr val="bg1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«Дворец творчества детей и молодёжи»</a:t>
            </a:r>
          </a:p>
          <a:p>
            <a:pPr algn="ctr"/>
            <a:r>
              <a:rPr lang="ru-RU" dirty="0">
                <a:solidFill>
                  <a:schemeClr val="bg1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отдел «Пластические искусства»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96F692D1-FABD-4FE9-8BB1-8F971B2C30B5}"/>
              </a:ext>
            </a:extLst>
          </p:cNvPr>
          <p:cNvSpPr/>
          <p:nvPr/>
        </p:nvSpPr>
        <p:spPr>
          <a:xfrm>
            <a:off x="1846337" y="2434928"/>
            <a:ext cx="547424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solidFill>
                  <a:schemeClr val="bg1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Наглядное пособие</a:t>
            </a:r>
            <a:endParaRPr lang="ru-RU" sz="3600" dirty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9DF3415B-3A38-4C2E-AD90-9612044B5A63}"/>
              </a:ext>
            </a:extLst>
          </p:cNvPr>
          <p:cNvSpPr/>
          <p:nvPr/>
        </p:nvSpPr>
        <p:spPr>
          <a:xfrm>
            <a:off x="773432" y="3101651"/>
            <a:ext cx="783101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«Текстильные примитивы»</a:t>
            </a:r>
            <a:endParaRPr lang="ru-RU" sz="28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B74E970-3EF8-4A43-B30F-0C828C3B9569}"/>
              </a:ext>
            </a:extLst>
          </p:cNvPr>
          <p:cNvSpPr txBox="1"/>
          <p:nvPr/>
        </p:nvSpPr>
        <p:spPr>
          <a:xfrm>
            <a:off x="750277" y="4953000"/>
            <a:ext cx="8305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b="1" dirty="0">
                <a:solidFill>
                  <a:schemeClr val="bg1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Автор-составитель: Чирова Оксана Владиславовна</a:t>
            </a:r>
          </a:p>
          <a:p>
            <a:pPr algn="r"/>
            <a:r>
              <a:rPr lang="ru-RU" b="1" dirty="0">
                <a:solidFill>
                  <a:schemeClr val="bg1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 дополнительного образования</a:t>
            </a:r>
          </a:p>
          <a:p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08261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Пояснительная записка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2000" dirty="0" smtClean="0"/>
              <a:t>Наглядное </a:t>
            </a:r>
            <a:r>
              <a:rPr lang="ru-RU" sz="2000" dirty="0"/>
              <a:t>пособие: «Текстильные примитивы» п</a:t>
            </a:r>
            <a:r>
              <a:rPr lang="ru-RU" sz="2000" dirty="0" smtClean="0"/>
              <a:t>редназначен </a:t>
            </a:r>
            <a:r>
              <a:rPr lang="ru-RU" sz="2000" dirty="0"/>
              <a:t>для обучающихся </a:t>
            </a:r>
            <a:r>
              <a:rPr lang="ru-RU" sz="2000" dirty="0" smtClean="0"/>
              <a:t>7 </a:t>
            </a:r>
            <a:r>
              <a:rPr lang="ru-RU" sz="2000" dirty="0"/>
              <a:t>- 12 лет. </a:t>
            </a:r>
          </a:p>
          <a:p>
            <a:pPr>
              <a:spcBef>
                <a:spcPts val="0"/>
              </a:spcBef>
            </a:pPr>
            <a:r>
              <a:rPr lang="ru-RU" sz="2000" b="1" dirty="0"/>
              <a:t> </a:t>
            </a:r>
            <a:r>
              <a:rPr lang="ru-RU" sz="2000" b="1" dirty="0" smtClean="0"/>
              <a:t>Цель </a:t>
            </a:r>
            <a:r>
              <a:rPr lang="ru-RU" sz="2000" dirty="0"/>
              <a:t>пособия для детей: ознакомление детей с текстильной примитивной игрушкой.</a:t>
            </a:r>
          </a:p>
          <a:p>
            <a:pPr>
              <a:spcBef>
                <a:spcPts val="0"/>
              </a:spcBef>
            </a:pPr>
            <a:r>
              <a:rPr lang="ru-RU" sz="2000" b="1" dirty="0"/>
              <a:t>Цель </a:t>
            </a:r>
            <a:r>
              <a:rPr lang="ru-RU" sz="2000" dirty="0"/>
              <a:t>пособия для педагога: помощь педагогам при подготовке к занятиям по теме «Текстильная примитивная игрушка».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00" dirty="0"/>
              <a:t> </a:t>
            </a:r>
          </a:p>
          <a:p>
            <a:pPr>
              <a:spcBef>
                <a:spcPts val="0"/>
              </a:spcBef>
            </a:pPr>
            <a:r>
              <a:rPr lang="ru-RU" sz="2000" b="1" dirty="0"/>
              <a:t>Задачи</a:t>
            </a:r>
            <a:r>
              <a:rPr lang="ru-RU" sz="2000" dirty="0"/>
              <a:t> наглядного пособия:</a:t>
            </a:r>
          </a:p>
          <a:p>
            <a:pPr lvl="0">
              <a:spcBef>
                <a:spcPts val="0"/>
              </a:spcBef>
            </a:pPr>
            <a:r>
              <a:rPr lang="ru-RU" sz="2000" dirty="0"/>
              <a:t>сформировать знания о текстильных примитивах;</a:t>
            </a:r>
          </a:p>
          <a:p>
            <a:pPr lvl="0">
              <a:spcBef>
                <a:spcPts val="0"/>
              </a:spcBef>
            </a:pPr>
            <a:r>
              <a:rPr lang="ru-RU" sz="2000" dirty="0"/>
              <a:t>создать представление о видах примитивов;</a:t>
            </a:r>
          </a:p>
          <a:p>
            <a:pPr lvl="0">
              <a:spcBef>
                <a:spcPts val="0"/>
              </a:spcBef>
            </a:pPr>
            <a:r>
              <a:rPr lang="ru-RU" sz="2000" dirty="0"/>
              <a:t>развивать творческие способности детей;</a:t>
            </a:r>
          </a:p>
          <a:p>
            <a:pPr lvl="0">
              <a:spcBef>
                <a:spcPts val="0"/>
              </a:spcBef>
            </a:pPr>
            <a:r>
              <a:rPr lang="ru-RU" sz="2000" dirty="0"/>
              <a:t>развить воображение, творческую фантазию;</a:t>
            </a:r>
          </a:p>
          <a:p>
            <a:pPr lvl="0">
              <a:spcBef>
                <a:spcPts val="0"/>
              </a:spcBef>
            </a:pPr>
            <a:r>
              <a:rPr lang="ru-RU" sz="2000" dirty="0"/>
              <a:t>воспитать художественный вкус.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00" dirty="0"/>
              <a:t> </a:t>
            </a:r>
          </a:p>
          <a:p>
            <a:pPr>
              <a:spcBef>
                <a:spcPts val="0"/>
              </a:spcBef>
            </a:pP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484771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Пояснительная записка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spcBef>
                <a:spcPts val="0"/>
              </a:spcBef>
            </a:pPr>
            <a:r>
              <a:rPr lang="ru-RU" b="1" dirty="0"/>
              <a:t>Планируемые результаты:</a:t>
            </a:r>
            <a:endParaRPr lang="ru-RU" dirty="0"/>
          </a:p>
          <a:p>
            <a:pPr lvl="0">
              <a:spcBef>
                <a:spcPts val="0"/>
              </a:spcBef>
            </a:pPr>
            <a:r>
              <a:rPr lang="ru-RU" dirty="0"/>
              <a:t>обучающиеся знают понятие «примитив»</a:t>
            </a:r>
          </a:p>
          <a:p>
            <a:pPr lvl="0">
              <a:spcBef>
                <a:spcPts val="0"/>
              </a:spcBef>
            </a:pPr>
            <a:r>
              <a:rPr lang="ru-RU" dirty="0"/>
              <a:t>обучающиеся имеют представление о видах текстильных примитивов;</a:t>
            </a:r>
          </a:p>
          <a:p>
            <a:pPr lvl="0">
              <a:spcBef>
                <a:spcPts val="0"/>
              </a:spcBef>
            </a:pPr>
            <a:r>
              <a:rPr lang="ru-RU" dirty="0"/>
              <a:t>обучающиеся знают из чего изготавливают, чем расписывают текстильные примитивы. </a:t>
            </a:r>
          </a:p>
          <a:p>
            <a:pPr lvl="0">
              <a:spcBef>
                <a:spcPts val="0"/>
              </a:spcBef>
            </a:pPr>
            <a:r>
              <a:rPr lang="ru-RU" dirty="0"/>
              <a:t>знают технику безопасности при работе.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ru-RU" dirty="0"/>
              <a:t> </a:t>
            </a:r>
          </a:p>
          <a:p>
            <a:pPr>
              <a:spcBef>
                <a:spcPts val="0"/>
              </a:spcBef>
            </a:pPr>
            <a:r>
              <a:rPr lang="ru-RU" dirty="0"/>
              <a:t>Материал представлен в форме презентации. Данная форма представления наглядного материала наиболее целесообразна. Компьютер становится помощником педагога, помогает сэкономить время на занятии, появляются новые методы и организационные формы обучения, которые повышает эффективность проведения занятия. В начальной школе занятия невозможно  представить без наглядных материалов. Особенно на занятиях декоративно-прикладным творчеством</a:t>
            </a:r>
          </a:p>
        </p:txBody>
      </p:sp>
    </p:spTree>
    <p:extLst>
      <p:ext uri="{BB962C8B-B14F-4D97-AF65-F5344CB8AC3E}">
        <p14:creationId xmlns:p14="http://schemas.microsoft.com/office/powerpoint/2010/main" val="13048715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Пояснительная записка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ru-RU" b="1" dirty="0"/>
              <a:t>Цель презентации – донести информацию в наглядной, легко воспринимаемой форме. </a:t>
            </a:r>
            <a:endParaRPr lang="ru-RU" dirty="0"/>
          </a:p>
          <a:p>
            <a:r>
              <a:rPr lang="ru-RU" dirty="0"/>
              <a:t>Использование данной  презентации уместно на любом этапе изучения темы и на любом этапе занятия:</a:t>
            </a:r>
          </a:p>
          <a:p>
            <a:pPr lvl="0"/>
            <a:r>
              <a:rPr lang="ru-RU" dirty="0"/>
              <a:t>в начале занятия с помощью вопросов по изучаемой теме, можно создать проблемную ситуацию; замотивировать обучающихся;</a:t>
            </a:r>
          </a:p>
          <a:p>
            <a:pPr lvl="0"/>
            <a:r>
              <a:rPr lang="ru-RU" dirty="0"/>
              <a:t>при повторении пройденного материала можно быстро проверить знания детей;</a:t>
            </a:r>
          </a:p>
          <a:p>
            <a:pPr lvl="0"/>
            <a:r>
              <a:rPr lang="ru-RU" dirty="0"/>
              <a:t>на этапе объяснения нового материала можно использовать изображения, таблицы, фото работ детей.</a:t>
            </a:r>
          </a:p>
          <a:p>
            <a:pPr lvl="0"/>
            <a:r>
              <a:rPr lang="ru-RU" dirty="0"/>
              <a:t>на этапе закрепления можно определить уровень усвоения темы, причем на экране показывается не только задание, но и ответ.</a:t>
            </a:r>
          </a:p>
          <a:p>
            <a:pPr marL="0" indent="0">
              <a:buNone/>
            </a:pPr>
            <a:r>
              <a:rPr lang="ru-RU" dirty="0"/>
              <a:t>Презентации повышают мотивацию обучающихся, усиливают восприятие нового учебного материала. </a:t>
            </a:r>
          </a:p>
          <a:p>
            <a:pPr marL="0" indent="0">
              <a:buNone/>
            </a:pP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528187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Что </a:t>
            </a:r>
            <a:r>
              <a:rPr lang="ru-RU" b="1" dirty="0"/>
              <a:t>такое примитивы</a:t>
            </a:r>
            <a:r>
              <a:rPr lang="ru-RU" b="1" dirty="0" smtClean="0"/>
              <a:t>?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052736"/>
            <a:ext cx="8856984" cy="4525963"/>
          </a:xfrm>
        </p:spPr>
        <p:txBody>
          <a:bodyPr>
            <a:noAutofit/>
          </a:bodyPr>
          <a:lstStyle/>
          <a:p>
            <a:r>
              <a:rPr lang="ru-RU" sz="2000" dirty="0"/>
              <a:t>Примитив – это простая на вид, сделанная вручную игрушка. Как правило, она изготавливается из хлопчатобумажных и льняных тканей. Хотя в настоящий момент примитивные игрушки часто шьют и из синтетических (</a:t>
            </a:r>
            <a:r>
              <a:rPr lang="ru-RU" sz="2000" dirty="0" err="1"/>
              <a:t>флис</a:t>
            </a:r>
            <a:r>
              <a:rPr lang="ru-RU" sz="2000" dirty="0"/>
              <a:t>, трикотаж и т.п.), т.к. из них получаются мягкие и цветастые зверьки, которых так обожают дети и которые потом не расписываются</a:t>
            </a:r>
            <a:r>
              <a:rPr lang="ru-RU" sz="2000" dirty="0" smtClean="0"/>
              <a:t>.</a:t>
            </a:r>
          </a:p>
          <a:p>
            <a:r>
              <a:rPr lang="ru-RU" sz="2000" dirty="0"/>
              <a:t>Примитив – это игрушка, нарочито стилизованная под простую, примитивную вещь, которую сделать может каждый. Но эта простота лишь внешняя. Только тот, кто творил сам примитивную игрушку, знает, сколько труда, усилий, знаний, времени и эмоций уходит на то, чтоб создать это кажущее внешнее несовершенство. Так же эти игрушки включают в себя характеристики Наивного Искусства - т.е. искусства которое было сделано руками нетренированных (необученных, необразованных) художников - они характеризуются простыми формами, и невысокой техничностью, неровными линиями и нескоординированными цветами... Тем не менее этим зачастую единичным экземплярам вдохновение автора придаёт неповторимые и индивидуальные черты. Вот такие замечательные игрушки мы и будем с вами шить</a:t>
            </a:r>
            <a:r>
              <a:rPr lang="ru-RU" sz="2000" dirty="0" smtClean="0"/>
              <a:t>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7442357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AF48036-BC34-4FB5-B534-E0DC5BF472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18367"/>
            <a:ext cx="8229600" cy="1143000"/>
          </a:xfrm>
        </p:spPr>
        <p:txBody>
          <a:bodyPr>
            <a:normAutofit/>
          </a:bodyPr>
          <a:lstStyle/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Примитивы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361367"/>
            <a:ext cx="3867894" cy="515719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89" r="11217"/>
          <a:stretch/>
        </p:blipFill>
        <p:spPr>
          <a:xfrm>
            <a:off x="4358460" y="1361366"/>
            <a:ext cx="4328339" cy="5134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941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35"/>
          <a:stretch/>
        </p:blipFill>
        <p:spPr>
          <a:xfrm>
            <a:off x="395536" y="1052736"/>
            <a:ext cx="8466715" cy="5184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60646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37" r="14954"/>
          <a:stretch/>
        </p:blipFill>
        <p:spPr>
          <a:xfrm>
            <a:off x="323528" y="188640"/>
            <a:ext cx="3240360" cy="616530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99"/>
          <a:stretch/>
        </p:blipFill>
        <p:spPr>
          <a:xfrm>
            <a:off x="4139952" y="188640"/>
            <a:ext cx="4476292" cy="6165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41586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войная стрелка влево/вправо 3"/>
          <p:cNvSpPr/>
          <p:nvPr/>
        </p:nvSpPr>
        <p:spPr>
          <a:xfrm>
            <a:off x="539552" y="29017"/>
            <a:ext cx="8280920" cy="864096"/>
          </a:xfrm>
          <a:prstGeom prst="leftRightArrow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Техника безопасности</a:t>
            </a:r>
          </a:p>
        </p:txBody>
      </p:sp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2884132278"/>
              </p:ext>
            </p:extLst>
          </p:nvPr>
        </p:nvGraphicFramePr>
        <p:xfrm>
          <a:off x="467544" y="980728"/>
          <a:ext cx="8424936" cy="58772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981131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войная стрелка влево/вправо 3"/>
          <p:cNvSpPr/>
          <p:nvPr/>
        </p:nvSpPr>
        <p:spPr>
          <a:xfrm>
            <a:off x="452918" y="188640"/>
            <a:ext cx="8280920" cy="1028849"/>
          </a:xfrm>
          <a:prstGeom prst="leftRightArrow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Ткани для 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пошива игрушек-примитивов </a:t>
            </a:r>
            <a:endParaRPr lang="ru-RU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676002189"/>
              </p:ext>
            </p:extLst>
          </p:nvPr>
        </p:nvGraphicFramePr>
        <p:xfrm>
          <a:off x="452918" y="1397000"/>
          <a:ext cx="8439562" cy="5200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506496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войная стрелка влево/вправо 3"/>
          <p:cNvSpPr/>
          <p:nvPr/>
        </p:nvSpPr>
        <p:spPr>
          <a:xfrm>
            <a:off x="467544" y="1"/>
            <a:ext cx="8280920" cy="1299022"/>
          </a:xfrm>
          <a:prstGeom prst="leftRightArrow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Инструменты </a:t>
            </a:r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 приспособления </a:t>
            </a:r>
          </a:p>
          <a:p>
            <a:pPr algn="ctr"/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изготовления </a:t>
            </a:r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примитивов</a:t>
            </a:r>
            <a:endParaRPr lang="ru-RU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674722882"/>
              </p:ext>
            </p:extLst>
          </p:nvPr>
        </p:nvGraphicFramePr>
        <p:xfrm>
          <a:off x="467544" y="1412776"/>
          <a:ext cx="8280920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076" name="Picture 4" descr="D:\!Users\User-2-7-2\Desktop\ножницы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83700">
            <a:off x="7066735" y="1224885"/>
            <a:ext cx="1189123" cy="1189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D:\!Users\User-2-7-2\Desktop\2377ad4f9997dc7c4c0c3d3fa379c5c2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2274" y="2241117"/>
            <a:ext cx="785181" cy="523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D:\!Users\User-2-7-2\Desktop\bulavki-portnovskie-bolshie-s-plastikovoy-golovkoy-40-sht-v-kruglom-organayzere-1-800x800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86923">
            <a:off x="6875948" y="3758338"/>
            <a:ext cx="641648" cy="641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D:\!Users\User-2-7-2\Desktop\794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6849" y="4528212"/>
            <a:ext cx="785664" cy="477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895D934-A817-4C74-A6CB-5EA999BEF262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012274" y="5106677"/>
            <a:ext cx="799932" cy="641648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8FAA656-899B-45C6-A175-AC172A1EB0DB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5018" y="5911030"/>
            <a:ext cx="714375" cy="714375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6888" y="2927276"/>
            <a:ext cx="526699" cy="727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47798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69CCA9EC-A920-4571-B9B1-804537A3D2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 fontScale="92500"/>
          </a:bodyPr>
          <a:lstStyle/>
          <a:p>
            <a:pPr algn="ctr">
              <a:buFont typeface="Wingdings 2" pitchFamily="18" charset="2"/>
              <a:buNone/>
            </a:pPr>
            <a:r>
              <a:rPr lang="ru-RU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Помни!</a:t>
            </a:r>
            <a:endParaRPr lang="ru-RU" sz="4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 2" pitchFamily="18" charset="2"/>
              <a:buNone/>
            </a:pPr>
            <a:r>
              <a:rPr lang="ru-RU" b="1" u="sng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работе с </a:t>
            </a:r>
            <a:r>
              <a:rPr lang="ru-RU" b="1" u="sng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клеем и красками</a:t>
            </a:r>
            <a:endParaRPr lang="ru-RU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1.Клея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краски бери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столько, сколько нужно, не слишком много и не слишком мало.</a:t>
            </a:r>
          </a:p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2.Во время работы будь аккуратен. Стол и сосед должны остаться чистыми.</a:t>
            </a:r>
            <a:endParaRPr lang="ru-RU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 2" pitchFamily="18" charset="2"/>
              <a:buNone/>
            </a:pPr>
            <a:r>
              <a:rPr lang="ru-RU" b="1" u="sng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работе с ножницами</a:t>
            </a:r>
            <a:endParaRPr lang="ru-RU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Храните ножницы в определенном месте (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коробке или подставке).</a:t>
            </a:r>
            <a:endParaRPr lang="ru-RU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Кладите их сомкнутыми остриями от себя.</a:t>
            </a:r>
          </a:p>
          <a:p>
            <a:endParaRPr lang="ru-RU" dirty="0"/>
          </a:p>
        </p:txBody>
      </p:sp>
      <p:pic>
        <p:nvPicPr>
          <p:cNvPr id="4" name="Рисунок 3" descr="http://im3-tub.yandex.net/i?id=106635948-11">
            <a:hlinkClick r:id="rId2"/>
            <a:extLst>
              <a:ext uri="{FF2B5EF4-FFF2-40B4-BE49-F238E27FC236}">
                <a16:creationId xmlns:a16="http://schemas.microsoft.com/office/drawing/2014/main" id="{D56F281C-FAF3-4708-B7B4-3F5D9FABC6C7}"/>
              </a:ext>
            </a:extLst>
          </p:cNvPr>
          <p:cNvPicPr/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88076" y="724431"/>
            <a:ext cx="1781175" cy="15525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6767" y="2596772"/>
            <a:ext cx="1335053" cy="1337282"/>
          </a:xfrm>
          <a:prstGeom prst="rect">
            <a:avLst/>
          </a:prstGeom>
        </p:spPr>
      </p:pic>
      <p:pic>
        <p:nvPicPr>
          <p:cNvPr id="5" name="Рисунок 4" descr="http://www.lenagold.ru/fon/clipart/n/nogn/nogn21.jpg">
            <a:extLst>
              <a:ext uri="{FF2B5EF4-FFF2-40B4-BE49-F238E27FC236}">
                <a16:creationId xmlns:a16="http://schemas.microsoft.com/office/drawing/2014/main" id="{F411C105-9924-43E6-AA71-774BD37BE97B}"/>
              </a:ext>
            </a:extLst>
          </p:cNvPr>
          <p:cNvPicPr/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521238">
            <a:off x="7284668" y="5061269"/>
            <a:ext cx="1619250" cy="1714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229358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F75297A7-0E34-4FBE-B75C-5AF9221E67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5937523"/>
          </a:xfrm>
        </p:spPr>
        <p:txBody>
          <a:bodyPr>
            <a:normAutofit fontScale="85000" lnSpcReduction="10000"/>
          </a:bodyPr>
          <a:lstStyle/>
          <a:p>
            <a:pPr marL="274320" indent="-274320" algn="ctr">
              <a:buNone/>
              <a:defRPr/>
            </a:pPr>
            <a:r>
              <a:rPr lang="ru-RU" sz="47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Помни!</a:t>
            </a:r>
            <a:endParaRPr lang="ru-RU" sz="47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b="1" u="sng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работе с иглами и булавками</a:t>
            </a:r>
            <a:endParaRPr lang="ru-RU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Шейте с наперстком.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Храните иголки и булавки в определенном месте (специальной коробке, подушечке и т. д.), не оставляйте их на рабочем месте (столе), ни в коем случае не берите иголки, булавки в рот.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Не пользуйтесь для шитья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ржавой иглой.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Выкройки к ткани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прикрепляйте острыми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концами булавок в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направлении от себя.</a:t>
            </a:r>
          </a:p>
          <a:p>
            <a:endParaRPr lang="ru-RU" dirty="0"/>
          </a:p>
        </p:txBody>
      </p:sp>
      <p:pic>
        <p:nvPicPr>
          <p:cNvPr id="4" name="Рисунок 3" descr="http://www.lenagold.ru/fon/clipart/s/skre/skrep24.jpg">
            <a:extLst>
              <a:ext uri="{FF2B5EF4-FFF2-40B4-BE49-F238E27FC236}">
                <a16:creationId xmlns:a16="http://schemas.microsoft.com/office/drawing/2014/main" id="{6F0BB797-EA10-4501-92DF-71DC0217DCE6}"/>
              </a:ext>
            </a:extLst>
          </p:cNvPr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76256" y="3441576"/>
            <a:ext cx="1428750" cy="15001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307056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войная стрелка влево/вправо 3">
            <a:extLst>
              <a:ext uri="{FF2B5EF4-FFF2-40B4-BE49-F238E27FC236}">
                <a16:creationId xmlns:a16="http://schemas.microsoft.com/office/drawing/2014/main" id="{ECD396B0-C7B9-4D5C-B491-83F13CF8F18D}"/>
              </a:ext>
            </a:extLst>
          </p:cNvPr>
          <p:cNvSpPr/>
          <p:nvPr/>
        </p:nvSpPr>
        <p:spPr>
          <a:xfrm>
            <a:off x="467544" y="129172"/>
            <a:ext cx="8280920" cy="864096"/>
          </a:xfrm>
          <a:prstGeom prst="leftRightArrow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Что такое примитивы?</a:t>
            </a:r>
            <a:endParaRPr lang="ru-RU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хема 4">
            <a:extLst>
              <a:ext uri="{FF2B5EF4-FFF2-40B4-BE49-F238E27FC236}">
                <a16:creationId xmlns:a16="http://schemas.microsoft.com/office/drawing/2014/main" id="{8439CC04-3E69-4647-9902-0B426E13718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54160915"/>
              </p:ext>
            </p:extLst>
          </p:nvPr>
        </p:nvGraphicFramePr>
        <p:xfrm>
          <a:off x="683568" y="836711"/>
          <a:ext cx="7848872" cy="59052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363716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войная стрелка влево/вправо 3">
            <a:extLst>
              <a:ext uri="{FF2B5EF4-FFF2-40B4-BE49-F238E27FC236}">
                <a16:creationId xmlns:a16="http://schemas.microsoft.com/office/drawing/2014/main" id="{ECD396B0-C7B9-4D5C-B491-83F13CF8F18D}"/>
              </a:ext>
            </a:extLst>
          </p:cNvPr>
          <p:cNvSpPr/>
          <p:nvPr/>
        </p:nvSpPr>
        <p:spPr>
          <a:xfrm>
            <a:off x="467544" y="129172"/>
            <a:ext cx="8280920" cy="864096"/>
          </a:xfrm>
          <a:prstGeom prst="leftRightArrow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Верно ли утверждение?</a:t>
            </a:r>
            <a:endParaRPr lang="ru-RU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хема 4">
            <a:extLst>
              <a:ext uri="{FF2B5EF4-FFF2-40B4-BE49-F238E27FC236}">
                <a16:creationId xmlns:a16="http://schemas.microsoft.com/office/drawing/2014/main" id="{8439CC04-3E69-4647-9902-0B426E13718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50041347"/>
              </p:ext>
            </p:extLst>
          </p:nvPr>
        </p:nvGraphicFramePr>
        <p:xfrm>
          <a:off x="467544" y="159228"/>
          <a:ext cx="8352928" cy="65101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755576" y="5589240"/>
            <a:ext cx="77768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Назовите ткани из которых шьют игрушки-примитивы.</a:t>
            </a:r>
          </a:p>
          <a:p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09193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войная стрелка влево/вправо 3">
            <a:extLst>
              <a:ext uri="{FF2B5EF4-FFF2-40B4-BE49-F238E27FC236}">
                <a16:creationId xmlns:a16="http://schemas.microsoft.com/office/drawing/2014/main" id="{ECD396B0-C7B9-4D5C-B491-83F13CF8F18D}"/>
              </a:ext>
            </a:extLst>
          </p:cNvPr>
          <p:cNvSpPr/>
          <p:nvPr/>
        </p:nvSpPr>
        <p:spPr>
          <a:xfrm>
            <a:off x="503548" y="151379"/>
            <a:ext cx="8280920" cy="864096"/>
          </a:xfrm>
          <a:prstGeom prst="leftRightArrow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Найди изображение игрушки-примитива</a:t>
            </a:r>
            <a:endParaRPr lang="ru-RU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хема 4">
            <a:extLst>
              <a:ext uri="{FF2B5EF4-FFF2-40B4-BE49-F238E27FC236}">
                <a16:creationId xmlns:a16="http://schemas.microsoft.com/office/drawing/2014/main" id="{8439CC04-3E69-4647-9902-0B426E13718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72270403"/>
              </p:ext>
            </p:extLst>
          </p:nvPr>
        </p:nvGraphicFramePr>
        <p:xfrm>
          <a:off x="395536" y="1124744"/>
          <a:ext cx="8388932" cy="5447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710090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войная стрелка влево/вправо 3">
            <a:extLst>
              <a:ext uri="{FF2B5EF4-FFF2-40B4-BE49-F238E27FC236}">
                <a16:creationId xmlns:a16="http://schemas.microsoft.com/office/drawing/2014/main" id="{ECD396B0-C7B9-4D5C-B491-83F13CF8F18D}"/>
              </a:ext>
            </a:extLst>
          </p:cNvPr>
          <p:cNvSpPr/>
          <p:nvPr/>
        </p:nvSpPr>
        <p:spPr>
          <a:xfrm>
            <a:off x="467544" y="129172"/>
            <a:ext cx="8280920" cy="864096"/>
          </a:xfrm>
          <a:prstGeom prst="leftRightArrow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Чем расписывают примитивов?</a:t>
            </a:r>
            <a:endParaRPr lang="ru-RU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хема 4">
            <a:extLst>
              <a:ext uri="{FF2B5EF4-FFF2-40B4-BE49-F238E27FC236}">
                <a16:creationId xmlns:a16="http://schemas.microsoft.com/office/drawing/2014/main" id="{8439CC04-3E69-4647-9902-0B426E13718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54730412"/>
              </p:ext>
            </p:extLst>
          </p:nvPr>
        </p:nvGraphicFramePr>
        <p:xfrm>
          <a:off x="323528" y="993268"/>
          <a:ext cx="8424936" cy="57355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065438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4878" y="1268760"/>
            <a:ext cx="3788447" cy="504056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650" y="1268760"/>
            <a:ext cx="2807773" cy="497309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28474" y="260648"/>
            <a:ext cx="519520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 smtClean="0"/>
              <a:t>Идеи для творчества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33349341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00" r="4602"/>
          <a:stretch/>
        </p:blipFill>
        <p:spPr>
          <a:xfrm>
            <a:off x="971600" y="332656"/>
            <a:ext cx="3456384" cy="601027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7" r="7414" b="7077"/>
          <a:stretch/>
        </p:blipFill>
        <p:spPr>
          <a:xfrm>
            <a:off x="4644008" y="350345"/>
            <a:ext cx="4183368" cy="5992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542202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01" t="10101" r="2750" b="4850"/>
          <a:stretch/>
        </p:blipFill>
        <p:spPr>
          <a:xfrm>
            <a:off x="1403648" y="548680"/>
            <a:ext cx="6408712" cy="5832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238619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32655"/>
            <a:ext cx="4176464" cy="618186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37" r="8967" b="10101"/>
          <a:stretch/>
        </p:blipFill>
        <p:spPr>
          <a:xfrm>
            <a:off x="4932040" y="349216"/>
            <a:ext cx="3600400" cy="6165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467863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36" t="22500" r="18766" b="16250"/>
          <a:stretch/>
        </p:blipFill>
        <p:spPr>
          <a:xfrm>
            <a:off x="539552" y="476672"/>
            <a:ext cx="4411592" cy="568863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67" t="17944" r="14763" b="15273"/>
          <a:stretch/>
        </p:blipFill>
        <p:spPr>
          <a:xfrm>
            <a:off x="4951144" y="1124744"/>
            <a:ext cx="3931635" cy="4680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97789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059"/>
          <a:stretch/>
        </p:blipFill>
        <p:spPr>
          <a:xfrm>
            <a:off x="1043608" y="980728"/>
            <a:ext cx="7126468" cy="5198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394195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783</TotalTime>
  <Words>730</Words>
  <Application>Microsoft Office PowerPoint</Application>
  <PresentationFormat>Экран (4:3)</PresentationFormat>
  <Paragraphs>110</Paragraphs>
  <Slides>23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8" baseType="lpstr">
      <vt:lpstr>Arial</vt:lpstr>
      <vt:lpstr>Calibri</vt:lpstr>
      <vt:lpstr>Times New Roman</vt:lpstr>
      <vt:lpstr>Wingdings 2</vt:lpstr>
      <vt:lpstr>Тема Office</vt:lpstr>
      <vt:lpstr>Презентация PowerPoint</vt:lpstr>
      <vt:lpstr>Пояснительная записка</vt:lpstr>
      <vt:lpstr>Пояснительная записка</vt:lpstr>
      <vt:lpstr>Пояснительная записка</vt:lpstr>
      <vt:lpstr>Что такое примитивы? </vt:lpstr>
      <vt:lpstr>Примитивы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2-7-2</dc:creator>
  <cp:lastModifiedBy>Uzer</cp:lastModifiedBy>
  <cp:revision>124</cp:revision>
  <cp:lastPrinted>2019-05-08T04:33:18Z</cp:lastPrinted>
  <dcterms:created xsi:type="dcterms:W3CDTF">2019-03-13T12:33:06Z</dcterms:created>
  <dcterms:modified xsi:type="dcterms:W3CDTF">2022-02-20T12:21:06Z</dcterms:modified>
</cp:coreProperties>
</file>