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47AC"/>
    <a:srgbClr val="EEDA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0BE695-BD6A-4FF7-9555-90178129B490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3F55B-61A9-491B-8593-38AF013189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665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3F55B-61A9-491B-8593-38AF0131894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41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budugovorit.ru/sovety-logopeda/primery-logopedicheskih-igr-s-peskom.html&amp;psig=AOvVaw0HittCD5iSNVrr0WFq-syO&amp;ust=1732708962166000&amp;source=images&amp;cd=vfe&amp;opi=89978449&amp;ved=0CAMQjB1qFwoTCLDzgbr6-YkDFQAAAAAdAAAAABAJ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/url?sa=i&amp;url=https://dt45.ru/priglashaem-v-pesochnuyu-skazku.html&amp;psig=AOvVaw1qXENEqUrzTtEn0PqmJzko&amp;ust=1732709996492000&amp;source=images&amp;cd=vfe&amp;opi=89978449&amp;ved=0CAMQjB1qFwoTCKCV2qD--YkDFQAAAAAdAAAAABAE" TargetMode="External"/><Relationship Id="rId5" Type="http://schemas.openxmlformats.org/officeDocument/2006/relationships/hyperlink" Target="https://www.google.com/url?sa=i&amp;url=https://montessorischool.com.ua/en/blog-montessori/uchim-alfavit-s-doshkoljatami/&amp;psig=AOvVaw01itqG0xtAw0t_WNst6nN8&amp;ust=1732709915920000&amp;source=images&amp;cd=vfe&amp;opi=89978449&amp;ved=0CAMQjB1qFwoTCNjk5vr9-YkDFQAAAAAdAAAAABAE" TargetMode="External"/><Relationship Id="rId4" Type="http://schemas.openxmlformats.org/officeDocument/2006/relationships/hyperlink" Target="https://www.google.com/url?sa=i&amp;url=https://www.ikirov.ru/news/24556-ya-vybirayu-igry-dlya-detey-s-peskom&amp;psig=AOvVaw0HittCD5iSNVrr0WFq-syO&amp;ust=1732708962166000&amp;source=images&amp;cd=vfe&amp;opi=89978449&amp;ved=0CAMQjB1qFwoTCLDzgbr6-YkDFQAAAAAdAAAAABAR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908720"/>
            <a:ext cx="6696744" cy="1656184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/>
                <a:ea typeface="Calibri"/>
              </a:rPr>
              <a:t>«Использование </a:t>
            </a:r>
            <a:r>
              <a:rPr lang="ru-RU" sz="2800" dirty="0">
                <a:latin typeface="Times New Roman"/>
                <a:ea typeface="Calibri"/>
              </a:rPr>
              <a:t>песочной терапии в коррекционно-развивающей работе с детьми с ОВЗ».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76" y="2636912"/>
            <a:ext cx="5328592" cy="2997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5949280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Джабборова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М.Д.,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читель-дефектолог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55676" y="704960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016" y="18864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КОУ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Сургутская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школа для обучающихся с ограниченными возможностями здоровья»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10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100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332656"/>
            <a:ext cx="6702486" cy="1821844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latin typeface="Times New Roman"/>
                <a:ea typeface="Calibri"/>
              </a:rPr>
              <a:t>Игра с песком – </a:t>
            </a:r>
            <a:r>
              <a:rPr lang="ru-RU" sz="3200" dirty="0">
                <a:latin typeface="Times New Roman"/>
                <a:ea typeface="Calibri"/>
              </a:rPr>
              <a:t>это естественная и доступная для каждого ребёнка форма взаимодействия и </a:t>
            </a:r>
            <a:r>
              <a:rPr lang="ru-RU" sz="3200" dirty="0" smtClean="0">
                <a:latin typeface="Times New Roman"/>
                <a:ea typeface="Calibri"/>
              </a:rPr>
              <a:t>преобразования мира</a:t>
            </a:r>
            <a:r>
              <a:rPr lang="ru-RU" sz="3200" dirty="0">
                <a:latin typeface="Times New Roman"/>
                <a:ea typeface="Calibri"/>
              </a:rPr>
              <a:t>.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636912"/>
            <a:ext cx="8605463" cy="3744416"/>
          </a:xfrm>
        </p:spPr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Принцип </a:t>
            </a:r>
            <a:r>
              <a:rPr lang="ru-RU" sz="2800" b="1" dirty="0">
                <a:solidFill>
                  <a:srgbClr val="000000"/>
                </a:solidFill>
                <a:latin typeface="Times New Roman"/>
                <a:ea typeface="Times New Roman"/>
              </a:rPr>
              <a:t>«Терапии песком»</a:t>
            </a: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 был предложен психотерапевтом, основателем аналитической терапии Карлом Юнгом. </a:t>
            </a:r>
            <a:endParaRPr lang="ru-RU" sz="28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marL="0" indent="457200" algn="just"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Песок </a:t>
            </a: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обладает свойством пропускать воду. В связи с этим, парапсихологи утверждают, что он поглощает «негативную» психическую энергию, взаимодействие с ним очищает энергетику человека, стабилизирует его эмоциональное состояние. </a:t>
            </a:r>
            <a:endParaRPr lang="ru-RU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30" y="188640"/>
            <a:ext cx="181348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8048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100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7344816" cy="3744416"/>
          </a:xfrm>
        </p:spPr>
        <p:txBody>
          <a:bodyPr>
            <a:normAutofit lnSpcReduction="10000"/>
          </a:bodyPr>
          <a:lstStyle/>
          <a:p>
            <a:pPr marL="0" indent="45720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песком, также эффективны в работе с детьми с нарушениями речи. У детей развивается познавательный интерес, способности и логическое мышление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Перенос традиционных педагогических занятий в песочницу даёт больший развивающий и образовательный эффект, нежели стандартные формы обучения.</a:t>
            </a:r>
          </a:p>
          <a:p>
            <a:pPr marL="0" indent="457200" algn="just">
              <a:buNone/>
            </a:pP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12" y="4149080"/>
            <a:ext cx="4581198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5384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100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424936" cy="6408712"/>
          </a:xfrm>
        </p:spPr>
        <p:txBody>
          <a:bodyPr>
            <a:normAutofit fontScale="92500"/>
          </a:bodyPr>
          <a:lstStyle/>
          <a:p>
            <a:pPr marL="0" indent="457200" algn="just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песочной терапии даёт положительные результаты:</a:t>
            </a:r>
          </a:p>
          <a:p>
            <a:pPr marL="0" indent="457200" algn="just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в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песочнице мощно развивается «тактильная» чувствительность, как основа развития «ручного интеллекта»;</a:t>
            </a:r>
          </a:p>
          <a:p>
            <a:pPr marL="0" indent="457200" algn="just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игре с песком более гармонично и интенсивно развиваются все высшие психические функции (память, мышление, восприятие, внимание, а также речь и моторика;</a:t>
            </a:r>
          </a:p>
          <a:p>
            <a:pPr marL="0" indent="457200" algn="just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совершенствуется развитие предметно – игровой деятельности, что в дальнейшем способствует развитию сюжетно – ролевой игры и коммуникативных навыков ребёнка;</a:t>
            </a:r>
          </a:p>
          <a:p>
            <a:pPr marL="0" indent="457200" algn="just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песок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как и вода, способен «заземлять» отрицательную энергию. Это его свойство особенно востребовано в работе с «особыми» детьми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Волна 10"/>
          <p:cNvSpPr/>
          <p:nvPr/>
        </p:nvSpPr>
        <p:spPr>
          <a:xfrm>
            <a:off x="277008" y="5107564"/>
            <a:ext cx="914400" cy="374340"/>
          </a:xfrm>
          <a:prstGeom prst="wav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52" y="1659211"/>
            <a:ext cx="938213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95" y="3586434"/>
            <a:ext cx="938213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94" y="2375593"/>
            <a:ext cx="938213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05133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58" y="0"/>
            <a:ext cx="92100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91505"/>
            <a:ext cx="7920880" cy="2520280"/>
          </a:xfrm>
        </p:spPr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работе с песком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всё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проще: если сделал что-то не так, проведи ладошкой по песку и начни сначала. Это свойство песка особенно полезно для детей с ограниченными возможностями здоровья. Во многих случаях игра с песком выступает в качестве ведущего метода коррекционного воздействия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6" y="2823567"/>
            <a:ext cx="2808312" cy="387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87824" y="2818209"/>
            <a:ext cx="39604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системе традиционных и нетрадиционных методов коррекции всё больше места занимают специальные техники, одна из которых -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песочная  терапия.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788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100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7344816" cy="1944216"/>
          </a:xfrm>
        </p:spPr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песком разнообразны:</a:t>
            </a:r>
          </a:p>
          <a:p>
            <a:pPr algn="just"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песочных столах (рисование песком, песочная анимация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76872"/>
            <a:ext cx="4533900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4600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00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85982"/>
            <a:ext cx="3456384" cy="1152128"/>
          </a:xfrm>
        </p:spPr>
        <p:txBody>
          <a:bodyPr>
            <a:normAutofit fontScale="85000" lnSpcReduction="10000"/>
          </a:bodyPr>
          <a:lstStyle/>
          <a:p>
            <a:pPr marL="0" indent="457200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 игры (обучение чтению, письму, счету, грамоте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62744"/>
            <a:ext cx="3384376" cy="2725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3312368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050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31" y="0"/>
            <a:ext cx="92100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332656"/>
            <a:ext cx="3384376" cy="1512168"/>
          </a:xfrm>
        </p:spPr>
        <p:txBody>
          <a:bodyPr>
            <a:normAutofit fontScale="92500"/>
          </a:bodyPr>
          <a:lstStyle/>
          <a:p>
            <a:pPr marL="0" indent="457200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познавательные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(о многообразии окружающего мира);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76872"/>
            <a:ext cx="3240360" cy="42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16632"/>
            <a:ext cx="3312368" cy="3673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987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100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7344816" cy="3960440"/>
          </a:xfrm>
        </p:spPr>
        <p:txBody>
          <a:bodyPr>
            <a:normAutofit lnSpcReduction="10000"/>
          </a:bodyPr>
          <a:lstStyle/>
          <a:p>
            <a:pPr marL="0" indent="457200" algn="just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 песке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одна из форм естественной деятельности ребёнка. Именно поэтому взрослые могут использовать песочницу в развивающих и обучающих занятиях. Строя картины из песка, придумывая различные истории, взрослые в наиболее органичной для ребёнка форме передают ему свои знания и жизненный опыт, знакомят с событиями и законами окружающего мира.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90180"/>
            <a:ext cx="3802087" cy="2578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375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0"/>
            <a:ext cx="92122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72494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 иллюстраций: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5904656"/>
          </a:xfrm>
        </p:spPr>
        <p:txBody>
          <a:bodyPr>
            <a:normAutofit fontScale="92500" lnSpcReduction="20000"/>
          </a:bodyPr>
          <a:lstStyle/>
          <a:p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google.com/url?sa=i&amp;url=https%3A%2F%2Fsgpi.ru%2Fuser%2F-287%2Fumk%2F%25D0%2590%25D0%25BD%25D0%25B0%25D0%25BB%25D0%25B8%25D1%2582%25D0%25B8%25D1%2587%25D0%25B5%25D1%2581%25D0%25BA%25D0%25B0%25D1%258F%2520%25D0%25BF%25D1%2581%25D0%25B8%25D1%2585%25D0%25BE%25D0%25BB%25D0%25BE%25D0%25B3%25D0%25B8%25D1%258F%2520%25D0%25AE%25D0%25BD%25D0%25B3%25D0%25B0.pdf&amp;psig=AOvVaw3RbdwNVbhf-91KpldcZ3GD&amp;ust=1732710779101000&amp;source=images&amp;cd=vfe&amp;opi=89978449&amp;ved=0CAMQjB1qFwoTCOiznqWB-okDFQAAAAAdAAAAABAh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r>
              <a:rPr lang="en-US" sz="1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://www.google.com/url?sa=i&amp;url=https%3A%2F%2Fortus.by%2Fpesochnaya-terapiya%2F&amp;psig=AOvVaw1_46YqZ6QzheP0xs4xqey_&amp;ust=1732710055005000&amp;source=images&amp;cd=vfe&amp;opi=89978449&amp;ved=0CAMQjB1qFwoTCPCUr77--YkDFQAAAAAdAAAAABAQ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google.com/url?sa=i&amp;url=http%3A%2F%2Fmadou53tomsk.ru%2Fpesochnaya-terapiya-kak-metod-raboty-s-detmi-s-ovz%2F&amp;psig=AOvVaw1_46YqZ6QzheP0xs4xqey_&amp;ust=1732710055005000&amp;source=images&amp;cd=vfe&amp;opi=89978449&amp;ved=0CAMQjB1qFwoTCPCUr77--YkDFQAAAAAdAAAAABAX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r>
              <a:rPr lang="en-US" sz="1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google.com/url?sa=i&amp;url=https%3A%2F%2Fbudugovorit.ru%2Fsovety-logopeda%2Fprimery-logopedicheskih-igr-s-peskom.html&amp;psig=AOvVaw0HittCD5iSNVrr0WFq-syO&amp;ust=1732708962166000&amp;source=images&amp;cd=vfe&amp;opi=89978449&amp;ved=0CAMQjB1qFwoTCLDzgbr6-YkDFQAAAAAdAAAAABAJ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https://www.google.com/url?sa=i&amp;url=https%3A%2F%2Fwww.ikirov.ru%2Fnews%2F24556-ya-vybirayu-igry-dlya-detey-s-peskom&amp;psig=AOvVaw0HittCD5iSNVrr0WFq-syO&amp;ust=1732708962166000&amp;source=images&amp;cd=vfe&amp;opi=89978449&amp;ved=0CAMQjB1qFwoTCLDzgbr6-YkDFQAAAAAdAAAAABAR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google.com/url?sa=i&amp;url=https%3A%2F%2Fmontessorischool.com.ua%2Fen%2Fblog-montessori%2Fuchim-alfavit-s-doshkoljatami%2F&amp;psig=AOvVaw01itqG0xtAw0t_WNst6nN8&amp;ust=1732709915920000&amp;source=images&amp;cd=vfe&amp;opi=89978449&amp;ved=0CAMQjB1qFwoTCNjk5vr9-YkDFQAAAAAdAAAAABAE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https://www.google.com/url?sa=i&amp;url=https%3A%2F%2Fdt45.ru%2Fpriglashaem-v-pesochnuyu-skazku.html&amp;psig=AOvVaw1qXENEqUrzTtEn0PqmJzko&amp;ust=1732709996492000&amp;source=images&amp;cd=vfe&amp;opi=89978449&amp;ved=0CAMQjB1qFwoTCKCV2qD--YkDFQAAAAAdAAAAABAE</a:t>
            </a:r>
            <a:endParaRPr lang="ru-RU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021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0"/>
            <a:ext cx="92122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600" dirty="0" err="1"/>
              <a:t>Зинкевич</a:t>
            </a:r>
            <a:r>
              <a:rPr lang="ru-RU" sz="1600" dirty="0"/>
              <a:t>-Евстигнеева Т.Д., </a:t>
            </a:r>
            <a:r>
              <a:rPr lang="ru-RU" sz="1600" dirty="0" err="1"/>
              <a:t>Грабенко</a:t>
            </a:r>
            <a:r>
              <a:rPr lang="ru-RU" sz="1600" dirty="0"/>
              <a:t> Т.М. «Практикум по песочной терапии». – СПб.: «Речь», 2002г</a:t>
            </a:r>
            <a:r>
              <a:rPr lang="ru-RU" sz="1600" dirty="0" smtClean="0"/>
              <a:t>.</a:t>
            </a:r>
          </a:p>
          <a:p>
            <a:r>
              <a:rPr lang="ru-RU" sz="1600" dirty="0" err="1"/>
              <a:t>Грабенко</a:t>
            </a:r>
            <a:r>
              <a:rPr lang="ru-RU" sz="1600" dirty="0"/>
              <a:t> Т.М., </a:t>
            </a:r>
            <a:r>
              <a:rPr lang="ru-RU" sz="1600" dirty="0" err="1"/>
              <a:t>Зинкевич</a:t>
            </a:r>
            <a:r>
              <a:rPr lang="ru-RU" sz="1600" dirty="0"/>
              <a:t>-Евстигнеева Т.Д. «Чудеса на песке. Песочная </a:t>
            </a:r>
            <a:r>
              <a:rPr lang="ru-RU" sz="1600" dirty="0" err="1"/>
              <a:t>игротерапия</a:t>
            </a:r>
            <a:r>
              <a:rPr lang="ru-RU" sz="1600" dirty="0"/>
              <a:t>». - СПб.,1998г</a:t>
            </a:r>
            <a:r>
              <a:rPr lang="ru-RU" sz="1600" dirty="0" smtClean="0"/>
              <a:t>.</a:t>
            </a:r>
          </a:p>
          <a:p>
            <a:r>
              <a:rPr lang="ru-RU" sz="1600" dirty="0"/>
              <a:t>Васильченко Л.Н «Песочная терапия как средство развития деятельности </a:t>
            </a:r>
            <a:r>
              <a:rPr lang="ru-RU" sz="1600" dirty="0" err="1"/>
              <a:t>ребѐнка</a:t>
            </a:r>
            <a:r>
              <a:rPr lang="ru-RU" sz="1600" dirty="0"/>
              <a:t>» - </a:t>
            </a:r>
            <a:r>
              <a:rPr lang="ru-RU" sz="1600" dirty="0" err="1"/>
              <a:t>Л.Васильченко</a:t>
            </a:r>
            <a:r>
              <a:rPr lang="ru-RU" sz="1600" dirty="0"/>
              <a:t> «Развитие и коррекция»-2001.-вып.10.-С.42-47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«Песочная терапия» </a:t>
            </a:r>
            <a:r>
              <a:rPr lang="ru-RU" sz="1600" dirty="0" err="1" smtClean="0"/>
              <a:t>Большебратская</a:t>
            </a:r>
            <a:r>
              <a:rPr lang="ru-RU" sz="1600" dirty="0" smtClean="0"/>
              <a:t> Э.Э, - Петропавловск, 2010 г.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497947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100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980728"/>
            <a:ext cx="8964488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7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7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896"/>
            <a:ext cx="5088062" cy="3392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416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2761</TotalTime>
  <Words>521</Words>
  <Application>Microsoft Office PowerPoint</Application>
  <PresentationFormat>Экран (4:3)</PresentationFormat>
  <Paragraphs>39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«Использование песочной терапии в коррекционно-развивающей работе с детьми с ОВЗ».</vt:lpstr>
      <vt:lpstr>Игра с песком – это естественная и доступная для каждого ребёнка форма взаимодействия и преобразования мира.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Список источников иллюстраций:</vt:lpstr>
      <vt:lpstr>Список литературы: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«Использование песочной терапии в коррекционно-развивающей работе с детьми с ОВЗ».</dc:title>
  <dc:creator>User</dc:creator>
  <cp:lastModifiedBy>User</cp:lastModifiedBy>
  <cp:revision>40</cp:revision>
  <dcterms:created xsi:type="dcterms:W3CDTF">2021-12-23T18:26:45Z</dcterms:created>
  <dcterms:modified xsi:type="dcterms:W3CDTF">2024-12-02T06:26:58Z</dcterms:modified>
</cp:coreProperties>
</file>