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55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82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03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29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58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7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71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7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77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35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5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3D824-9088-403D-A2C8-B0213543770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A1654-1028-4F4A-8D95-77982A4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403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1782" y="1032357"/>
            <a:ext cx="844494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latin typeface="Sylfaen" panose="010A0502050306030303" pitchFamily="18" charset="0"/>
                <a:ea typeface="Times New Roman" panose="02020603050405020304" pitchFamily="18" charset="0"/>
              </a:rPr>
              <a:t>Тема «Родина </a:t>
            </a:r>
            <a:r>
              <a:rPr lang="ru-RU" sz="6600" dirty="0">
                <a:latin typeface="Sylfaen" panose="010A0502050306030303" pitchFamily="18" charset="0"/>
                <a:ea typeface="Times New Roman" panose="02020603050405020304" pitchFamily="18" charset="0"/>
              </a:rPr>
              <a:t>Россия</a:t>
            </a:r>
            <a:r>
              <a:rPr lang="ru-RU" sz="6600" dirty="0" smtClean="0">
                <a:latin typeface="Sylfaen" panose="010A0502050306030303" pitchFamily="18" charset="0"/>
                <a:ea typeface="Times New Roman" panose="02020603050405020304" pitchFamily="18" charset="0"/>
              </a:rPr>
              <a:t>»</a:t>
            </a:r>
            <a:endParaRPr lang="ru-RU" sz="6600" dirty="0">
              <a:latin typeface="Sylfaen" panose="010A050205030603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7549" y="3338310"/>
            <a:ext cx="1049340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Sylfaen" panose="010A0502050306030303" pitchFamily="18" charset="0"/>
              </a:rPr>
              <a:t>Цель: вспомним, что такое Родина; создадим плакат. </a:t>
            </a:r>
            <a:endParaRPr lang="ru-RU" sz="6600" dirty="0">
              <a:latin typeface="Sylfaen" panose="010A05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41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8935" y="1618345"/>
            <a:ext cx="107986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Слово Родина произошло от древнего слова «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род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- группа людей, объединенных кровным родством.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1405" y="496388"/>
            <a:ext cx="5024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Происхождение слова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10" y="3236458"/>
            <a:ext cx="7580811" cy="323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65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02926" y="426719"/>
            <a:ext cx="4084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Тест песни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962334"/>
              </p:ext>
            </p:extLst>
          </p:nvPr>
        </p:nvGraphicFramePr>
        <p:xfrm>
          <a:off x="750434" y="1750128"/>
          <a:ext cx="10683920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41306">
                  <a:extLst>
                    <a:ext uri="{9D8B030D-6E8A-4147-A177-3AD203B41FA5}">
                      <a16:colId xmlns:a16="http://schemas.microsoft.com/office/drawing/2014/main" val="2948982346"/>
                    </a:ext>
                  </a:extLst>
                </a:gridCol>
                <a:gridCol w="5342614">
                  <a:extLst>
                    <a:ext uri="{9D8B030D-6E8A-4147-A177-3AD203B41FA5}">
                      <a16:colId xmlns:a16="http://schemas.microsoft.com/office/drawing/2014/main" val="2986421426"/>
                    </a:ext>
                  </a:extLst>
                </a:gridCol>
              </a:tblGrid>
              <a:tr h="19183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чего начинается Родина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картинки в твоем букваре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хороших и верных товарищей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Живущих в соседнем дворе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 может она начинается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той песни что пела нам мать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того что в любых испытаниях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 нас никому не отнять.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чего начинается Родина?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заветной скамьи у ворот,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той самой березки, что во поле,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 ветром склоняясь, растет.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 может, она начинается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весенней запевки скворца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с этой дороги проселочной,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Которой не видно конца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17328"/>
                  </a:ext>
                </a:extLst>
              </a:tr>
            </a:tbl>
          </a:graphicData>
        </a:graphic>
      </p:graphicFrame>
      <p:sp>
        <p:nvSpPr>
          <p:cNvPr id="4" name="Стрелка вправо 3"/>
          <p:cNvSpPr/>
          <p:nvPr/>
        </p:nvSpPr>
        <p:spPr>
          <a:xfrm>
            <a:off x="4609759" y="5292326"/>
            <a:ext cx="2965269" cy="426720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Mark_Bernes_-_S_chego_nachinaetsya_Rodina_5631069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44050" y="5719046"/>
            <a:ext cx="961550" cy="96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19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1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749" y="1793185"/>
            <a:ext cx="7524204" cy="42323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15841" y="400593"/>
            <a:ext cx="4084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Территория 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921" y="2201208"/>
            <a:ext cx="4258491" cy="3416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Население — около 130 млн. человек.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Более 140 народов живут на территории России.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Границы России проходят и по суше, и по воде.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Соседи России - 16 разных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стран-государств.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0630" y="3012883"/>
            <a:ext cx="4084320" cy="7405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1921" y="4754880"/>
            <a:ext cx="4084320" cy="10276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0630" y="3753394"/>
            <a:ext cx="4075611" cy="10014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71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15841" y="400593"/>
            <a:ext cx="4084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Символ 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161" y="1207226"/>
            <a:ext cx="5715000" cy="5715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90171" y="1046924"/>
            <a:ext cx="9477829" cy="5715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10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96296E-6 L 1.875E-6 0.00023 C 0.00039 0.0125 0.00039 0.02523 0.00117 0.03797 C 0.00195 0.0507 0.00469 0.07616 0.00469 0.07639 C 0.00508 0.08588 0.00508 0.09584 0.00586 0.10579 C 0.00625 0.11019 0.0082 0.11852 0.0082 0.11875 C 0.0095 0.13704 0.00963 0.14005 0.01185 0.16065 C 0.01211 0.16366 0.01276 0.16644 0.01302 0.16922 C 0.01354 0.17477 0.01367 0.18056 0.01419 0.18611 C 0.01445 0.18889 0.0151 0.19167 0.01536 0.19468 C 0.01666 0.20787 0.01901 0.23473 0.01901 0.23496 C 0.0194 0.24607 0.01966 0.25741 0.02018 0.26875 C 0.02044 0.27709 0.02135 0.28565 0.02135 0.29398 C 0.02135 0.3331 0.02018 0.38056 0.01901 0.42107 C 0.01862 0.4338 0.0181 0.44653 0.01784 0.45926 C 0.01693 0.48959 0.01536 0.55023 0.01536 0.55047 C 0.01575 0.59885 0.01601 0.64746 0.01653 0.6963 C 0.0168 0.7081 0.01732 0.72014 0.01784 0.73218 C 0.01875 0.75672 0.01862 0.75255 0.02018 0.77246 C 0.02057 0.7956 0.0207 0.81898 0.02135 0.84213 C 0.02148 0.84514 0.02239 0.84769 0.02252 0.8507 C 0.02357 0.87107 0.02122 0.8926 0.02487 0.91204 L 0.02617 0.91852 " pathEditMode="relative" rAng="0" ptsTypes="AAAAAAAAAAAAAAAAAAAAAAA">
                                      <p:cBhvr>
                                        <p:cTn id="6" dur="3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4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yastatic.net/naydex/yandex-search/o1s7qV248/df77d0ut/wMDFes44eKCtSnSK3rcGMT6YQKH8AAgM0NKsiqJ2e3EDBkwqJ-Nk-twCaQk7jxBa1TXb7MwquzELTqLk1m-KHACE4B7K_EyRyJ9QOzpzxkGu2bQQKIAMfRXyHfsSNp8hhpYMahGQw5jrBL7ffCgHuAEE-q1dip7EXgpDcPJJb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54" y="1910305"/>
            <a:ext cx="7380755" cy="415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15841" y="400593"/>
            <a:ext cx="4084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Символ 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98293" y="2214994"/>
            <a:ext cx="2586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мир и чистота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96099" y="3474560"/>
            <a:ext cx="199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цвет небес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18527" y="4908298"/>
            <a:ext cx="2746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подвиги солдат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08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yastatic.net/naydex/yandex-search/o1s7qV248/df77d0ut/wMDFes44eKCtSnSK3rcGMT6YQKH8AAgM0NKsiqJ2e3EDBkwqJ-Nk-twCaQk7jxBa1TXb7MwquzELTqLk1m-KHACE4B7K_EyRyJ9QOzpzxkGu2bQQKIAMfRXyHfsSNp8hhpYMahGQw5jrBL7ffCgHuAEE-q1dip7EXgpDcPJJb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0" y="-69668"/>
            <a:ext cx="12086410" cy="651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imn_-_Gimn_Rossii_original_so_slovam_7080345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590" y="5222965"/>
            <a:ext cx="1635035" cy="163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1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9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168</Words>
  <Application>Microsoft Office PowerPoint</Application>
  <PresentationFormat>Широкоэкранный</PresentationFormat>
  <Paragraphs>32</Paragraphs>
  <Slides>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Sylfaen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8</cp:revision>
  <dcterms:created xsi:type="dcterms:W3CDTF">2024-11-23T13:35:52Z</dcterms:created>
  <dcterms:modified xsi:type="dcterms:W3CDTF">2024-11-25T16:36:32Z</dcterms:modified>
</cp:coreProperties>
</file>