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4"/>
  </p:notesMasterIdLst>
  <p:sldIdLst>
    <p:sldId id="256" r:id="rId2"/>
    <p:sldId id="257" r:id="rId3"/>
    <p:sldId id="258" r:id="rId4"/>
    <p:sldId id="273" r:id="rId5"/>
    <p:sldId id="275" r:id="rId6"/>
    <p:sldId id="278" r:id="rId7"/>
    <p:sldId id="288" r:id="rId8"/>
    <p:sldId id="289" r:id="rId9"/>
    <p:sldId id="290" r:id="rId10"/>
    <p:sldId id="291" r:id="rId11"/>
    <p:sldId id="292" r:id="rId12"/>
    <p:sldId id="293" r:id="rId13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2226" autoAdjust="0"/>
    <p:restoredTop sz="90586" autoAdjust="0"/>
  </p:normalViewPr>
  <p:slideViewPr>
    <p:cSldViewPr>
      <p:cViewPr varScale="1">
        <p:scale>
          <a:sx n="87" d="100"/>
          <a:sy n="87" d="100"/>
        </p:scale>
        <p:origin x="-1488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138"/>
    </p:cViewPr>
  </p:sorterViewPr>
  <p:notesViewPr>
    <p:cSldViewPr>
      <p:cViewPr varScale="1">
        <p:scale>
          <a:sx n="51" d="100"/>
          <a:sy n="51" d="100"/>
        </p:scale>
        <p:origin x="-2994" y="-108"/>
      </p:cViewPr>
      <p:guideLst>
        <p:guide orient="horz" pos="3133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587161-CC9E-48A8-A6C1-9580DBC62E06}" type="datetimeFigureOut">
              <a:rPr lang="ru-RU" smtClean="0"/>
              <a:pPr/>
              <a:t>17.10.2022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400"/>
            <a:ext cx="5486400" cy="44767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800"/>
            <a:ext cx="29718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644F5F-786A-4D3A-A2E4-432476DAB2F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212355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1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F2EC-5686-4904-B154-1C6FBC3E03DC}" type="datetimeFigureOut">
              <a:rPr lang="ru-RU" smtClean="0"/>
              <a:pPr/>
              <a:t>17.10.2022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12092-77C3-4943-A097-893001C9B7F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1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F2EC-5686-4904-B154-1C6FBC3E03DC}" type="datetimeFigureOut">
              <a:rPr lang="ru-RU" smtClean="0"/>
              <a:pPr/>
              <a:t>17.10.2022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12092-77C3-4943-A097-893001C9B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1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5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F2EC-5686-4904-B154-1C6FBC3E03DC}" type="datetimeFigureOut">
              <a:rPr lang="ru-RU" smtClean="0"/>
              <a:pPr/>
              <a:t>17.10.2022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12092-77C3-4943-A097-893001C9B7F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3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F2EC-5686-4904-B154-1C6FBC3E03DC}" type="datetimeFigureOut">
              <a:rPr lang="ru-RU" smtClean="0"/>
              <a:pPr/>
              <a:t>17.10.2022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12092-77C3-4943-A097-893001C9B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3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3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F2EC-5686-4904-B154-1C6FBC3E03DC}" type="datetimeFigureOut">
              <a:rPr lang="ru-RU" smtClean="0"/>
              <a:pPr/>
              <a:t>17.10.2022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12092-77C3-4943-A097-893001C9B7F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F2EC-5686-4904-B154-1C6FBC3E03DC}" type="datetimeFigureOut">
              <a:rPr lang="ru-RU" smtClean="0"/>
              <a:pPr/>
              <a:t>17.10.2022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12092-77C3-4943-A097-893001C9B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F2EC-5686-4904-B154-1C6FBC3E03DC}" type="datetimeFigureOut">
              <a:rPr lang="ru-RU" smtClean="0"/>
              <a:pPr/>
              <a:t>17.10.2022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12092-77C3-4943-A097-893001C9B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4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F2EC-5686-4904-B154-1C6FBC3E03DC}" type="datetimeFigureOut">
              <a:rPr lang="ru-RU" smtClean="0"/>
              <a:pPr/>
              <a:t>17.10.2022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12092-77C3-4943-A097-893001C9B7F9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F2EC-5686-4904-B154-1C6FBC3E03DC}" type="datetimeFigureOut">
              <a:rPr lang="ru-RU" smtClean="0"/>
              <a:pPr/>
              <a:t>17.10.2022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12092-77C3-4943-A097-893001C9B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F2EC-5686-4904-B154-1C6FBC3E03DC}" type="datetimeFigureOut">
              <a:rPr lang="ru-RU" smtClean="0"/>
              <a:pPr/>
              <a:t>17.10.2022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12092-77C3-4943-A097-893001C9B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1F2EC-5686-4904-B154-1C6FBC3E03DC}" type="datetimeFigureOut">
              <a:rPr lang="ru-RU" smtClean="0"/>
              <a:pPr/>
              <a:t>17.10.2022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12092-77C3-4943-A097-893001C9B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7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46F1F2EC-5686-4904-B154-1C6FBC3E03DC}" type="datetimeFigureOut">
              <a:rPr lang="ru-RU" smtClean="0"/>
              <a:pPr/>
              <a:t>17.10.2022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EB12092-77C3-4943-A097-893001C9B7F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98070" y="1124744"/>
            <a:ext cx="4896544" cy="1087760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Подготовка к КЕГЭ по  информатике в 2023 г.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08104" y="3861048"/>
            <a:ext cx="3166120" cy="1512168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информатики  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МБОУ «СОШ №99»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г. Кемерово</a:t>
            </a:r>
          </a:p>
          <a:p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Демидов Н.С.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61966" y="2636914"/>
            <a:ext cx="67687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>
                <a:latin typeface="Times New Roman" pitchFamily="18" charset="0"/>
                <a:ea typeface="+mj-ea"/>
                <a:cs typeface="Times New Roman" pitchFamily="18" charset="0"/>
              </a:rPr>
              <a:t>Разбор решения задания </a:t>
            </a:r>
            <a:r>
              <a:rPr lang="ru-RU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№</a:t>
            </a:r>
            <a:r>
              <a:rPr lang="en-US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6</a:t>
            </a:r>
            <a:r>
              <a:rPr lang="ru-RU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endParaRPr lang="ru-RU" sz="3200" dirty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35898" y="6308451"/>
            <a:ext cx="1711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Кемерово, 2023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279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Задание № 6</a:t>
            </a:r>
            <a:b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(базовый уровень, </a:t>
            </a: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время – 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 мин)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3600400"/>
          </a:xfrm>
        </p:spPr>
        <p:txBody>
          <a:bodyPr/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Тема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алгоритмы и исполнители</a:t>
            </a: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Спецификация: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Определение возможных результатов работы простейших алгоритмов управления исполнителями и вычислительных алгоритмов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8917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Типы заданий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7010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Алгоритмы и исполнители: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Исполнитель «черепаха»,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Исполнитель «чертежник»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Нахождение площади фигуры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Нахождение периметра фигуры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Нахождение целочисленных точек внутри фигуры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461031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Исполнитель «Черепаха» нахождение количества целочисленных точек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1560" y="2060848"/>
            <a:ext cx="784887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Демоверсия 2023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Исполнитель Черепаха действует на плоскости с декартовой системой координат. В начальный момент Черепаха находится в начале координат, её голова направлена вдоль положительного направления оси ординат, хвост опущен. При опущенном хвосте Черепаха оставляет на поле след в виде линии. В каждый конкретный момент известно положение исполнителя и направление его движения. У исполнителя существует две команды: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Черепахе был дан для исполнения следующий алгоритм: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Повтори 7 [Вперёд 10 Направо 120]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Определите, сколько точек с целочисленными координатами будут находиться внутри области, ограниченной линией, заданной данным алгоритмом. Точки на линии учитывать не следует.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84282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71480"/>
            <a:ext cx="8329642" cy="13573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Используем программу «Кумир»  для построения фигуры и получим следующий чертеж: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далее посчитаем количество точек с целочисленными координатами, таких точек внутри треугольника 38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7186" y="6156012"/>
            <a:ext cx="1201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Ответ: 38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1857364"/>
            <a:ext cx="4275147" cy="442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32437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Исполнитель «Черепаха» нахождение площади фигуры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614882"/>
          </a:xfrm>
        </p:spPr>
        <p:txBody>
          <a:bodyPr>
            <a:normAutofit/>
          </a:bodyPr>
          <a:lstStyle/>
          <a:p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№ 4742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(Е. Джобс)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Исполнитель Черепаха действует на плоскости с декартовой системой координат. В начальный момент Черепаха находится в начале координат, её голова направлена вдоль положительного направления оси ординат, хвост опущен. При опущенном хвосте Черепаха оставляет на поле след в виде линии. В каждый конкретный момент известно положение исполнителя и направление его движения. У исполнителя существует две команды: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Черепахе был дан для исполнения следующий алгоритм:</a:t>
            </a:r>
          </a:p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Повтори 10 [ Повтори 3[ Вперёд 10 Направо 90 Вперёд 10 Направо 270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] </a:t>
            </a: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Направо 90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].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Определите площадь получившейся фигуры в квадратных единицах.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67878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596" y="642918"/>
            <a:ext cx="4572032" cy="378621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Используем программу «Кумир»  для построения фигуры и получим следующую фигуру: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рисунке вы видим, что фигура состоит и 24 одинаковых квадратов со стороной 10 единиц. Следовательно площадь одного квадрата 100 кв. единиц.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Тогда площадь всей фигуры равна 24*100=2400</a:t>
            </a:r>
          </a:p>
          <a:p>
            <a:pPr marL="0" indent="0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7186" y="6156012"/>
            <a:ext cx="13471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Ответ: 2400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70" y="357166"/>
            <a:ext cx="3187687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86446" y="3643314"/>
            <a:ext cx="2928958" cy="3015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32437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Исполнитель «Чертежник» нахождение площади фигуры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614882"/>
          </a:xfrm>
        </p:spPr>
        <p:txBody>
          <a:bodyPr>
            <a:normAutofit lnSpcReduction="10000"/>
          </a:bodyPr>
          <a:lstStyle/>
          <a:p>
            <a:r>
              <a:rPr lang="ru-RU" sz="1800" b="1" i="1" dirty="0" smtClean="0"/>
              <a:t>№ 4750 </a:t>
            </a:r>
            <a:r>
              <a:rPr lang="ru-RU" sz="1800" b="1" dirty="0" smtClean="0"/>
              <a:t>(Е. Джобс) </a:t>
            </a:r>
            <a:r>
              <a:rPr lang="ru-RU" sz="1800" dirty="0" smtClean="0"/>
              <a:t>Исполнитель Чертёжник перемещается на координатной плоскости, оставляя след в виде линии. Чертёжнику был дан для исполнения следующий алгоритм:</a:t>
            </a:r>
          </a:p>
          <a:p>
            <a:r>
              <a:rPr lang="ru-RU" sz="1800" b="1" dirty="0" smtClean="0"/>
              <a:t>Повтори 2 раз</a:t>
            </a:r>
            <a:endParaRPr lang="ru-RU" sz="1800" dirty="0" smtClean="0"/>
          </a:p>
          <a:p>
            <a:r>
              <a:rPr lang="ru-RU" sz="1800" b="1" dirty="0" smtClean="0"/>
              <a:t> Сместиться на (6, 2)</a:t>
            </a:r>
            <a:endParaRPr lang="ru-RU" sz="1800" dirty="0" smtClean="0"/>
          </a:p>
          <a:p>
            <a:r>
              <a:rPr lang="ru-RU" sz="1800" b="1" dirty="0" smtClean="0"/>
              <a:t> Сместиться на (0, -2)</a:t>
            </a:r>
            <a:endParaRPr lang="ru-RU" sz="1800" dirty="0" smtClean="0"/>
          </a:p>
          <a:p>
            <a:r>
              <a:rPr lang="ru-RU" sz="1800" b="1" dirty="0" smtClean="0"/>
              <a:t>конец</a:t>
            </a:r>
            <a:endParaRPr lang="ru-RU" sz="1800" dirty="0" smtClean="0"/>
          </a:p>
          <a:p>
            <a:r>
              <a:rPr lang="ru-RU" sz="1800" b="1" dirty="0" smtClean="0"/>
              <a:t>Повтори 3 раз</a:t>
            </a:r>
            <a:endParaRPr lang="ru-RU" sz="1800" dirty="0" smtClean="0"/>
          </a:p>
          <a:p>
            <a:r>
              <a:rPr lang="ru-RU" sz="1800" b="1" dirty="0" smtClean="0"/>
              <a:t> Сместиться на (2, -1)</a:t>
            </a:r>
            <a:endParaRPr lang="ru-RU" sz="1800" dirty="0" smtClean="0"/>
          </a:p>
          <a:p>
            <a:r>
              <a:rPr lang="ru-RU" sz="1800" b="1" dirty="0" smtClean="0"/>
              <a:t> Сместиться на (-2, -1)</a:t>
            </a:r>
            <a:endParaRPr lang="ru-RU" sz="1800" dirty="0" smtClean="0"/>
          </a:p>
          <a:p>
            <a:r>
              <a:rPr lang="ru-RU" sz="1800" b="1" dirty="0" smtClean="0"/>
              <a:t>конец</a:t>
            </a:r>
            <a:endParaRPr lang="ru-RU" sz="1800" dirty="0" smtClean="0"/>
          </a:p>
          <a:p>
            <a:r>
              <a:rPr lang="ru-RU" sz="1800" b="1" dirty="0" smtClean="0"/>
              <a:t>Повтори 6 раз</a:t>
            </a:r>
            <a:endParaRPr lang="ru-RU" sz="1800" dirty="0" smtClean="0"/>
          </a:p>
          <a:p>
            <a:r>
              <a:rPr lang="ru-RU" sz="1800" b="1" dirty="0" smtClean="0"/>
              <a:t> Сместиться на (-2, 1)</a:t>
            </a:r>
            <a:endParaRPr lang="ru-RU" sz="1800" dirty="0" smtClean="0"/>
          </a:p>
          <a:p>
            <a:r>
              <a:rPr lang="ru-RU" sz="1800" b="1" dirty="0" smtClean="0"/>
              <a:t>конец</a:t>
            </a:r>
            <a:endParaRPr lang="ru-RU" sz="1800" dirty="0" smtClean="0"/>
          </a:p>
          <a:p>
            <a:r>
              <a:rPr lang="ru-RU" sz="1800" dirty="0" smtClean="0"/>
              <a:t>Определите площадь полученной фигуры.</a:t>
            </a:r>
            <a:endParaRPr lang="ru-RU" sz="1800" dirty="0"/>
          </a:p>
        </p:txBody>
      </p:sp>
    </p:spTree>
    <p:extLst>
      <p:ext uri="{BB962C8B-B14F-4D97-AF65-F5344CB8AC3E}">
        <p14:creationId xmlns="" xmlns:p14="http://schemas.microsoft.com/office/powerpoint/2010/main" val="167878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596" y="642918"/>
            <a:ext cx="8429684" cy="1500198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Используем программу «Кумир»  для построения фигуры и получим следующую фигуру: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Как мы видим вся фигура состоит из треугольников, следовательно нужно найти их площадь и выполнить сумму.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Площадь находим по формуле ½*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h*a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Складываем все полученные площади и получаем ответ  54 кв. единицы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2910" y="5715016"/>
            <a:ext cx="1201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54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2143116"/>
            <a:ext cx="6049958" cy="3989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32437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Исполнитель «Чертежник» нахождение периметра фигуры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472518" cy="4614882"/>
          </a:xfrm>
        </p:spPr>
        <p:txBody>
          <a:bodyPr>
            <a:normAutofit/>
          </a:bodyPr>
          <a:lstStyle/>
          <a:p>
            <a:r>
              <a:rPr lang="ru-RU" sz="1800" b="1" i="1" dirty="0" smtClean="0"/>
              <a:t>№ 4762</a:t>
            </a:r>
            <a:endParaRPr lang="ru-RU" sz="1800" dirty="0" smtClean="0"/>
          </a:p>
          <a:p>
            <a:r>
              <a:rPr lang="ru-RU" sz="1800" b="1" dirty="0" smtClean="0"/>
              <a:t>(Л. </a:t>
            </a:r>
            <a:r>
              <a:rPr lang="ru-RU" sz="1800" b="1" dirty="0" err="1" smtClean="0"/>
              <a:t>Евич</a:t>
            </a:r>
            <a:r>
              <a:rPr lang="ru-RU" sz="1800" b="1" dirty="0" smtClean="0"/>
              <a:t>)</a:t>
            </a:r>
            <a:r>
              <a:rPr lang="ru-RU" sz="1800" dirty="0" smtClean="0"/>
              <a:t> Исполнитель Чертёжник перемещается на координатной плоскости, оставляя след в виде линии. </a:t>
            </a:r>
          </a:p>
          <a:p>
            <a:r>
              <a:rPr lang="ru-RU" sz="1800" dirty="0" smtClean="0"/>
              <a:t>Чертёжнику был дан для исполнения следующий алгоритм:</a:t>
            </a:r>
          </a:p>
          <a:p>
            <a:r>
              <a:rPr lang="ru-RU" sz="1800" b="1" dirty="0" smtClean="0"/>
              <a:t>Повтори 5 раз</a:t>
            </a:r>
            <a:endParaRPr lang="ru-RU" sz="1800" dirty="0" smtClean="0"/>
          </a:p>
          <a:p>
            <a:r>
              <a:rPr lang="ru-RU" sz="1800" b="1" dirty="0" smtClean="0"/>
              <a:t>Сместиться на (6,8)</a:t>
            </a:r>
            <a:endParaRPr lang="ru-RU" sz="1800" dirty="0" smtClean="0"/>
          </a:p>
          <a:p>
            <a:r>
              <a:rPr lang="ru-RU" sz="1800" b="1" dirty="0" smtClean="0"/>
              <a:t>Сместиться на (-8,4)</a:t>
            </a:r>
            <a:endParaRPr lang="ru-RU" sz="1800" dirty="0" smtClean="0"/>
          </a:p>
          <a:p>
            <a:r>
              <a:rPr lang="ru-RU" sz="1800" b="1" dirty="0" smtClean="0"/>
              <a:t>Сместиться на (2,-12)</a:t>
            </a:r>
            <a:endParaRPr lang="ru-RU" sz="1800" dirty="0" smtClean="0"/>
          </a:p>
          <a:p>
            <a:r>
              <a:rPr lang="ru-RU" sz="1800" b="1" dirty="0" smtClean="0"/>
              <a:t>конец</a:t>
            </a:r>
            <a:endParaRPr lang="ru-RU" sz="1800" dirty="0" smtClean="0"/>
          </a:p>
          <a:p>
            <a:r>
              <a:rPr lang="ru-RU" sz="1800" dirty="0" smtClean="0"/>
              <a:t>Определите, периметр фигуры, которая будет получена в результате выполнения данного алгоритма. В ответе укажите только целую часть полученного значения.</a:t>
            </a:r>
            <a:endParaRPr lang="ru-RU" sz="1800" dirty="0"/>
          </a:p>
        </p:txBody>
      </p:sp>
    </p:spTree>
    <p:extLst>
      <p:ext uri="{BB962C8B-B14F-4D97-AF65-F5344CB8AC3E}">
        <p14:creationId xmlns="" xmlns:p14="http://schemas.microsoft.com/office/powerpoint/2010/main" val="167878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596" y="642918"/>
            <a:ext cx="8429684" cy="1500198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Используем программу «Кумир»  для построения фигуры и получим следующую фигуру: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Получившаяся фигура - треугольник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Следовательно можно найти периметр используя теорему Пифагора для нахождения каждой из сторон.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2071678"/>
            <a:ext cx="3625845" cy="4634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32437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596" y="642918"/>
            <a:ext cx="8429684" cy="221457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Достроим каждую из сторон так чтобы получился прямоугольный треугольник, с помощью теоремы Пифагора найдем гипотенузу каждого из этих треугольников.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Складываем полученные гипотенузы и получаем: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 =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√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80 + 10 +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√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148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≈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31.1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единиц</a:t>
            </a:r>
          </a:p>
          <a:p>
            <a:pPr marL="0" indent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mtClean="0">
                <a:latin typeface="Times New Roman" pitchFamily="18" charset="0"/>
                <a:cs typeface="Times New Roman" pitchFamily="18" charset="0"/>
              </a:rPr>
              <a:t>ответе нужно указать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только целую часть, следовательно ответ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31.</a:t>
            </a:r>
          </a:p>
          <a:p>
            <a:pPr marL="0" indent="0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928934"/>
            <a:ext cx="2678346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86116" y="2928934"/>
            <a:ext cx="2669691" cy="3460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2928934"/>
            <a:ext cx="2645636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324373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Ясност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3096</TotalTime>
  <Words>384</Words>
  <Application>Microsoft Office PowerPoint</Application>
  <PresentationFormat>Экран (4:3)</PresentationFormat>
  <Paragraphs>76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Ясность</vt:lpstr>
      <vt:lpstr>Подготовка к КЕГЭ по  информатике в 2023 г.</vt:lpstr>
      <vt:lpstr>Задание № 6 (базовый уровень, время – 4 мин)</vt:lpstr>
      <vt:lpstr>Типы заданий</vt:lpstr>
      <vt:lpstr>Исполнитель «Черепаха» нахождение количества целочисленных точек</vt:lpstr>
      <vt:lpstr>Слайд 5</vt:lpstr>
      <vt:lpstr>Исполнитель «Черепаха» нахождение площади фигуры</vt:lpstr>
      <vt:lpstr>Слайд 7</vt:lpstr>
      <vt:lpstr>Исполнитель «Чертежник» нахождение площади фигуры</vt:lpstr>
      <vt:lpstr>Слайд 9</vt:lpstr>
      <vt:lpstr>Исполнитель «Чертежник» нахождение периметра фигуры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Задание 23</dc:title>
  <dc:creator>user</dc:creator>
  <cp:lastModifiedBy>admin</cp:lastModifiedBy>
  <cp:revision>115</cp:revision>
  <cp:lastPrinted>2021-04-21T05:32:41Z</cp:lastPrinted>
  <dcterms:created xsi:type="dcterms:W3CDTF">2021-04-16T17:49:11Z</dcterms:created>
  <dcterms:modified xsi:type="dcterms:W3CDTF">2022-10-17T05:49:27Z</dcterms:modified>
</cp:coreProperties>
</file>