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6" r:id="rId9"/>
    <p:sldId id="267" r:id="rId10"/>
    <p:sldId id="269" r:id="rId11"/>
    <p:sldId id="270" r:id="rId12"/>
    <p:sldId id="262" r:id="rId13"/>
    <p:sldId id="265" r:id="rId14"/>
    <p:sldId id="264" r:id="rId15"/>
    <p:sldId id="272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8CD2E0-0192-4DB6-B7F4-E264DD34D91F}" type="doc">
      <dgm:prSet loTypeId="urn:microsoft.com/office/officeart/2005/8/layout/orgChart1" loCatId="hierarchy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F961FEE-2C89-4019-9707-2ECD5FF4D0CD}">
      <dgm:prSet phldrT="[Текст]" custT="1"/>
      <dgm:spPr/>
      <dgm:t>
        <a:bodyPr/>
        <a:lstStyle/>
        <a:p>
          <a:pPr algn="ctr"/>
          <a:r>
            <a:rPr lang="ru-RU" sz="2400" dirty="0" smtClean="0"/>
            <a:t>Современный мир стремительно меняется, технологии проникают практически во все сферы нашей жизни. Дети, родившиеся в эпоху цифровых технологий, буквально с младенчества погружены в виртуальное пространство. Однако такое положение вещей вызывает серьезные опасения: растет число исследований, подтверждающих, что </a:t>
          </a:r>
          <a:r>
            <a:rPr lang="ru-RU" sz="2400" b="1" dirty="0" smtClean="0">
              <a:solidFill>
                <a:srgbClr val="C00000"/>
              </a:solidFill>
            </a:rPr>
            <a:t>чрезмерное увлечение гаджетами негативно сказывается на развитии детей</a:t>
          </a:r>
          <a:r>
            <a:rPr lang="ru-RU" sz="2400" dirty="0" smtClean="0"/>
            <a:t>:</a:t>
          </a:r>
          <a:endParaRPr lang="ru-RU" sz="2400" dirty="0"/>
        </a:p>
      </dgm:t>
    </dgm:pt>
    <dgm:pt modelId="{0464CC60-AF94-459A-8748-C187DEAC14BA}" type="parTrans" cxnId="{3B2E9162-F4D6-4A7D-A5C5-DC27C49C078E}">
      <dgm:prSet/>
      <dgm:spPr/>
      <dgm:t>
        <a:bodyPr/>
        <a:lstStyle/>
        <a:p>
          <a:endParaRPr lang="ru-RU"/>
        </a:p>
      </dgm:t>
    </dgm:pt>
    <dgm:pt modelId="{E995D6BF-AFDB-4C05-8A9B-90A8BAE5EBB2}" type="sibTrans" cxnId="{3B2E9162-F4D6-4A7D-A5C5-DC27C49C078E}">
      <dgm:prSet/>
      <dgm:spPr/>
      <dgm:t>
        <a:bodyPr/>
        <a:lstStyle/>
        <a:p>
          <a:endParaRPr lang="ru-RU"/>
        </a:p>
      </dgm:t>
    </dgm:pt>
    <dgm:pt modelId="{09471F4A-B4E2-4858-BC07-697F2D83699C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C00000"/>
              </a:solidFill>
            </a:rPr>
            <a:t>Дефицит живого общения</a:t>
          </a:r>
        </a:p>
        <a:p>
          <a:r>
            <a:rPr lang="ru-RU" sz="1400" dirty="0" smtClean="0"/>
            <a:t>Одним из главных факторов риска является сокращение реального человеческого общения. Детям сложно научиться взаимодействовать с окружающими людьми, строить дружеские связи, понимать эмоции и чувства других. Даже самые продвинутые онлайн-игры не заменят живое общение со сверстниками, ведь именно оно формирует базовые социальные навыки.</a:t>
          </a:r>
          <a:endParaRPr lang="ru-RU" sz="1400" dirty="0"/>
        </a:p>
      </dgm:t>
    </dgm:pt>
    <dgm:pt modelId="{4CA50B2B-51BA-4A44-B3DA-D43672F40850}" type="parTrans" cxnId="{1C916AEE-2512-4245-9B40-EDB54A8DEBB9}">
      <dgm:prSet/>
      <dgm:spPr/>
      <dgm:t>
        <a:bodyPr/>
        <a:lstStyle/>
        <a:p>
          <a:endParaRPr lang="ru-RU"/>
        </a:p>
      </dgm:t>
    </dgm:pt>
    <dgm:pt modelId="{F5E79D1A-77CE-4C80-BC47-D8A778502355}" type="sibTrans" cxnId="{1C916AEE-2512-4245-9B40-EDB54A8DEBB9}">
      <dgm:prSet/>
      <dgm:spPr/>
      <dgm:t>
        <a:bodyPr/>
        <a:lstStyle/>
        <a:p>
          <a:endParaRPr lang="ru-RU"/>
        </a:p>
      </dgm:t>
    </dgm:pt>
    <dgm:pt modelId="{9F73BC92-51CF-490F-99A5-098CAAEF5073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C00000"/>
              </a:solidFill>
            </a:rPr>
            <a:t>Недостаточное развитие мышления</a:t>
          </a:r>
        </a:p>
        <a:p>
          <a:r>
            <a:rPr lang="ru-RU" sz="1400" dirty="0" smtClean="0"/>
            <a:t>Интерактивные устройства предлагают готовые решения, снижают потребность ребенка самостоятельно искать выход из сложных ситуаций, анализировать и рассуждать. Между тем, активные познавательные процессы — наблюдение, экспериментирование, размышления — играют ключевую роль в формировании гибкого ума и креативного подхода к решению проблем.</a:t>
          </a:r>
          <a:endParaRPr lang="ru-RU" sz="1400" dirty="0"/>
        </a:p>
      </dgm:t>
    </dgm:pt>
    <dgm:pt modelId="{22FB1B3A-4E46-4B26-8B8E-A729DB11A74D}" type="parTrans" cxnId="{0C3F966B-1564-436D-8E7E-CDACF8DB2EF4}">
      <dgm:prSet/>
      <dgm:spPr/>
      <dgm:t>
        <a:bodyPr/>
        <a:lstStyle/>
        <a:p>
          <a:endParaRPr lang="ru-RU"/>
        </a:p>
      </dgm:t>
    </dgm:pt>
    <dgm:pt modelId="{6DE7550B-5F15-4522-8347-7AEB58AD2501}" type="sibTrans" cxnId="{0C3F966B-1564-436D-8E7E-CDACF8DB2EF4}">
      <dgm:prSet/>
      <dgm:spPr/>
      <dgm:t>
        <a:bodyPr/>
        <a:lstStyle/>
        <a:p>
          <a:endParaRPr lang="ru-RU"/>
        </a:p>
      </dgm:t>
    </dgm:pt>
    <dgm:pt modelId="{2D002AFA-6DE8-4076-B800-AF5B1175DF49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C00000"/>
              </a:solidFill>
            </a:rPr>
            <a:t>Угроза интеллектуальной деградации</a:t>
          </a:r>
        </a:p>
        <a:p>
          <a:r>
            <a:rPr lang="ru-RU" sz="1400" dirty="0" smtClean="0"/>
            <a:t>Быстрое переключение между приложениями, постоянный поток поверхностной информации, яркая графика и быстрые смены кадров мешают ребенку концентрироваться на одной задаче длительное время. В результате развивается синдром дефицита внимания, снижается успеваемость в школе, ухудшается память и общее качество мышления. </a:t>
          </a:r>
          <a:endParaRPr lang="ru-RU" sz="1400" dirty="0"/>
        </a:p>
      </dgm:t>
    </dgm:pt>
    <dgm:pt modelId="{37C256C9-C3FA-4DE6-8A90-385BA0029810}" type="parTrans" cxnId="{E20BA3AF-D15D-4379-9A78-7B0FA0EB7842}">
      <dgm:prSet/>
      <dgm:spPr/>
      <dgm:t>
        <a:bodyPr/>
        <a:lstStyle/>
        <a:p>
          <a:endParaRPr lang="ru-RU"/>
        </a:p>
      </dgm:t>
    </dgm:pt>
    <dgm:pt modelId="{7FDB6659-86CC-4DC4-82E2-EB57F1E4EB2F}" type="sibTrans" cxnId="{E20BA3AF-D15D-4379-9A78-7B0FA0EB7842}">
      <dgm:prSet/>
      <dgm:spPr/>
      <dgm:t>
        <a:bodyPr/>
        <a:lstStyle/>
        <a:p>
          <a:endParaRPr lang="ru-RU"/>
        </a:p>
      </dgm:t>
    </dgm:pt>
    <dgm:pt modelId="{EC69FC45-90A1-4938-94D7-A793BAFF1A56}" type="pres">
      <dgm:prSet presAssocID="{BD8CD2E0-0192-4DB6-B7F4-E264DD34D91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8C58C0B-FCAD-43CA-A7FC-1AA86556A6E9}" type="pres">
      <dgm:prSet presAssocID="{3F961FEE-2C89-4019-9707-2ECD5FF4D0CD}" presName="hierRoot1" presStyleCnt="0">
        <dgm:presLayoutVars>
          <dgm:hierBranch val="init"/>
        </dgm:presLayoutVars>
      </dgm:prSet>
      <dgm:spPr/>
    </dgm:pt>
    <dgm:pt modelId="{929FC253-AAEA-4D3B-BB20-CC7C62F2FE9E}" type="pres">
      <dgm:prSet presAssocID="{3F961FEE-2C89-4019-9707-2ECD5FF4D0CD}" presName="rootComposite1" presStyleCnt="0"/>
      <dgm:spPr/>
    </dgm:pt>
    <dgm:pt modelId="{0DB53712-AEB5-4AA6-84AD-2038CCCB0BF9}" type="pres">
      <dgm:prSet presAssocID="{3F961FEE-2C89-4019-9707-2ECD5FF4D0CD}" presName="rootText1" presStyleLbl="node0" presStyleIdx="0" presStyleCnt="1" custScaleX="355383" custScaleY="106794" custLinFactNeighborX="1805" custLinFactNeighborY="-324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697731-BF72-48CD-A395-F122A1E1A484}" type="pres">
      <dgm:prSet presAssocID="{3F961FEE-2C89-4019-9707-2ECD5FF4D0C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3DB989F-3B2E-4D3D-BFC5-C0C6B3EE7332}" type="pres">
      <dgm:prSet presAssocID="{3F961FEE-2C89-4019-9707-2ECD5FF4D0CD}" presName="hierChild2" presStyleCnt="0"/>
      <dgm:spPr/>
    </dgm:pt>
    <dgm:pt modelId="{580AF1CB-DB60-433A-AE19-11E85EC5C5F5}" type="pres">
      <dgm:prSet presAssocID="{4CA50B2B-51BA-4A44-B3DA-D43672F40850}" presName="Name37" presStyleLbl="parChTrans1D2" presStyleIdx="0" presStyleCnt="3"/>
      <dgm:spPr/>
      <dgm:t>
        <a:bodyPr/>
        <a:lstStyle/>
        <a:p>
          <a:endParaRPr lang="ru-RU"/>
        </a:p>
      </dgm:t>
    </dgm:pt>
    <dgm:pt modelId="{B7F4BB24-A224-4AF4-860E-FC89AEF0BF6B}" type="pres">
      <dgm:prSet presAssocID="{09471F4A-B4E2-4858-BC07-697F2D83699C}" presName="hierRoot2" presStyleCnt="0">
        <dgm:presLayoutVars>
          <dgm:hierBranch val="init"/>
        </dgm:presLayoutVars>
      </dgm:prSet>
      <dgm:spPr/>
    </dgm:pt>
    <dgm:pt modelId="{A2051D6F-3BD2-4BBE-9DCC-AC99E07BB6BB}" type="pres">
      <dgm:prSet presAssocID="{09471F4A-B4E2-4858-BC07-697F2D83699C}" presName="rootComposite" presStyleCnt="0"/>
      <dgm:spPr/>
    </dgm:pt>
    <dgm:pt modelId="{4AD45FBF-6062-43CC-8123-ABE7B84E54CC}" type="pres">
      <dgm:prSet presAssocID="{09471F4A-B4E2-4858-BC07-697F2D83699C}" presName="rootText" presStyleLbl="node2" presStyleIdx="0" presStyleCnt="3" custScaleY="2551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52446B-1CDB-4FE2-AFF8-D3D374010F9C}" type="pres">
      <dgm:prSet presAssocID="{09471F4A-B4E2-4858-BC07-697F2D83699C}" presName="rootConnector" presStyleLbl="node2" presStyleIdx="0" presStyleCnt="3"/>
      <dgm:spPr/>
      <dgm:t>
        <a:bodyPr/>
        <a:lstStyle/>
        <a:p>
          <a:endParaRPr lang="ru-RU"/>
        </a:p>
      </dgm:t>
    </dgm:pt>
    <dgm:pt modelId="{D4921664-C4A5-4FE4-8D9B-987578C4DE6B}" type="pres">
      <dgm:prSet presAssocID="{09471F4A-B4E2-4858-BC07-697F2D83699C}" presName="hierChild4" presStyleCnt="0"/>
      <dgm:spPr/>
    </dgm:pt>
    <dgm:pt modelId="{BE14D2D9-330C-4E81-9375-D31B20381B81}" type="pres">
      <dgm:prSet presAssocID="{09471F4A-B4E2-4858-BC07-697F2D83699C}" presName="hierChild5" presStyleCnt="0"/>
      <dgm:spPr/>
    </dgm:pt>
    <dgm:pt modelId="{94B95424-9D5C-4490-819B-4359AD1DA8BE}" type="pres">
      <dgm:prSet presAssocID="{22FB1B3A-4E46-4B26-8B8E-A729DB11A74D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2F9FF4B-59C5-4D3C-8E91-16CF6F7866F2}" type="pres">
      <dgm:prSet presAssocID="{9F73BC92-51CF-490F-99A5-098CAAEF5073}" presName="hierRoot2" presStyleCnt="0">
        <dgm:presLayoutVars>
          <dgm:hierBranch val="init"/>
        </dgm:presLayoutVars>
      </dgm:prSet>
      <dgm:spPr/>
    </dgm:pt>
    <dgm:pt modelId="{A60EF7FD-C3F0-430C-AB1A-D40C3755B7F2}" type="pres">
      <dgm:prSet presAssocID="{9F73BC92-51CF-490F-99A5-098CAAEF5073}" presName="rootComposite" presStyleCnt="0"/>
      <dgm:spPr/>
    </dgm:pt>
    <dgm:pt modelId="{DD7410A0-C65C-4C7D-80F6-0556DCAE08DB}" type="pres">
      <dgm:prSet presAssocID="{9F73BC92-51CF-490F-99A5-098CAAEF5073}" presName="rootText" presStyleLbl="node2" presStyleIdx="1" presStyleCnt="3" custScaleY="2452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16A79E4-2F9E-44C6-9BDC-4BCC328D74BA}" type="pres">
      <dgm:prSet presAssocID="{9F73BC92-51CF-490F-99A5-098CAAEF5073}" presName="rootConnector" presStyleLbl="node2" presStyleIdx="1" presStyleCnt="3"/>
      <dgm:spPr/>
      <dgm:t>
        <a:bodyPr/>
        <a:lstStyle/>
        <a:p>
          <a:endParaRPr lang="ru-RU"/>
        </a:p>
      </dgm:t>
    </dgm:pt>
    <dgm:pt modelId="{817C9FAC-3793-46CF-83A0-CDFCC255DAD5}" type="pres">
      <dgm:prSet presAssocID="{9F73BC92-51CF-490F-99A5-098CAAEF5073}" presName="hierChild4" presStyleCnt="0"/>
      <dgm:spPr/>
    </dgm:pt>
    <dgm:pt modelId="{2800F03A-88C6-434A-8BA5-7EFBEE284F9E}" type="pres">
      <dgm:prSet presAssocID="{9F73BC92-51CF-490F-99A5-098CAAEF5073}" presName="hierChild5" presStyleCnt="0"/>
      <dgm:spPr/>
    </dgm:pt>
    <dgm:pt modelId="{3A792DD2-6939-4520-ACFF-4219C188206A}" type="pres">
      <dgm:prSet presAssocID="{37C256C9-C3FA-4DE6-8A90-385BA002981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D1B09A66-83DC-4BF8-A019-D0C6375CB037}" type="pres">
      <dgm:prSet presAssocID="{2D002AFA-6DE8-4076-B800-AF5B1175DF49}" presName="hierRoot2" presStyleCnt="0">
        <dgm:presLayoutVars>
          <dgm:hierBranch val="init"/>
        </dgm:presLayoutVars>
      </dgm:prSet>
      <dgm:spPr/>
    </dgm:pt>
    <dgm:pt modelId="{23700709-820E-456F-9AD8-1724CB136D75}" type="pres">
      <dgm:prSet presAssocID="{2D002AFA-6DE8-4076-B800-AF5B1175DF49}" presName="rootComposite" presStyleCnt="0"/>
      <dgm:spPr/>
    </dgm:pt>
    <dgm:pt modelId="{833E8B95-5E5B-45BC-AD88-D97708EDC847}" type="pres">
      <dgm:prSet presAssocID="{2D002AFA-6DE8-4076-B800-AF5B1175DF49}" presName="rootText" presStyleLbl="node2" presStyleIdx="2" presStyleCnt="3" custScaleY="2398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68049B-4168-45FB-A30C-722A6302C056}" type="pres">
      <dgm:prSet presAssocID="{2D002AFA-6DE8-4076-B800-AF5B1175DF49}" presName="rootConnector" presStyleLbl="node2" presStyleIdx="2" presStyleCnt="3"/>
      <dgm:spPr/>
      <dgm:t>
        <a:bodyPr/>
        <a:lstStyle/>
        <a:p>
          <a:endParaRPr lang="ru-RU"/>
        </a:p>
      </dgm:t>
    </dgm:pt>
    <dgm:pt modelId="{FE38B114-68B0-4A33-8F8D-86FA86041962}" type="pres">
      <dgm:prSet presAssocID="{2D002AFA-6DE8-4076-B800-AF5B1175DF49}" presName="hierChild4" presStyleCnt="0"/>
      <dgm:spPr/>
    </dgm:pt>
    <dgm:pt modelId="{8D3D6C63-3ADD-4176-8F8E-21E2DF9846F0}" type="pres">
      <dgm:prSet presAssocID="{2D002AFA-6DE8-4076-B800-AF5B1175DF49}" presName="hierChild5" presStyleCnt="0"/>
      <dgm:spPr/>
    </dgm:pt>
    <dgm:pt modelId="{A29A55A2-DE03-404C-84AC-5265B261C37A}" type="pres">
      <dgm:prSet presAssocID="{3F961FEE-2C89-4019-9707-2ECD5FF4D0CD}" presName="hierChild3" presStyleCnt="0"/>
      <dgm:spPr/>
    </dgm:pt>
  </dgm:ptLst>
  <dgm:cxnLst>
    <dgm:cxn modelId="{18E99674-D7BF-4FF3-957E-6FA0DA522DB9}" type="presOf" srcId="{2D002AFA-6DE8-4076-B800-AF5B1175DF49}" destId="{833E8B95-5E5B-45BC-AD88-D97708EDC847}" srcOrd="0" destOrd="0" presId="urn:microsoft.com/office/officeart/2005/8/layout/orgChart1"/>
    <dgm:cxn modelId="{948F9D0B-1F7B-43B8-BB4F-23841A96CA55}" type="presOf" srcId="{2D002AFA-6DE8-4076-B800-AF5B1175DF49}" destId="{0068049B-4168-45FB-A30C-722A6302C056}" srcOrd="1" destOrd="0" presId="urn:microsoft.com/office/officeart/2005/8/layout/orgChart1"/>
    <dgm:cxn modelId="{1C916AEE-2512-4245-9B40-EDB54A8DEBB9}" srcId="{3F961FEE-2C89-4019-9707-2ECD5FF4D0CD}" destId="{09471F4A-B4E2-4858-BC07-697F2D83699C}" srcOrd="0" destOrd="0" parTransId="{4CA50B2B-51BA-4A44-B3DA-D43672F40850}" sibTransId="{F5E79D1A-77CE-4C80-BC47-D8A778502355}"/>
    <dgm:cxn modelId="{0C3F966B-1564-436D-8E7E-CDACF8DB2EF4}" srcId="{3F961FEE-2C89-4019-9707-2ECD5FF4D0CD}" destId="{9F73BC92-51CF-490F-99A5-098CAAEF5073}" srcOrd="1" destOrd="0" parTransId="{22FB1B3A-4E46-4B26-8B8E-A729DB11A74D}" sibTransId="{6DE7550B-5F15-4522-8347-7AEB58AD2501}"/>
    <dgm:cxn modelId="{720723A7-C970-4D43-83E8-C76C57D8417C}" type="presOf" srcId="{9F73BC92-51CF-490F-99A5-098CAAEF5073}" destId="{716A79E4-2F9E-44C6-9BDC-4BCC328D74BA}" srcOrd="1" destOrd="0" presId="urn:microsoft.com/office/officeart/2005/8/layout/orgChart1"/>
    <dgm:cxn modelId="{C34363A1-63A4-4664-BA67-00D6EE7A792C}" type="presOf" srcId="{3F961FEE-2C89-4019-9707-2ECD5FF4D0CD}" destId="{0DB53712-AEB5-4AA6-84AD-2038CCCB0BF9}" srcOrd="0" destOrd="0" presId="urn:microsoft.com/office/officeart/2005/8/layout/orgChart1"/>
    <dgm:cxn modelId="{6323A9BF-6136-47CF-B5B0-B9C52559C3A4}" type="presOf" srcId="{37C256C9-C3FA-4DE6-8A90-385BA0029810}" destId="{3A792DD2-6939-4520-ACFF-4219C188206A}" srcOrd="0" destOrd="0" presId="urn:microsoft.com/office/officeart/2005/8/layout/orgChart1"/>
    <dgm:cxn modelId="{08D77AA6-27A1-4F6B-B08A-B7344913A657}" type="presOf" srcId="{BD8CD2E0-0192-4DB6-B7F4-E264DD34D91F}" destId="{EC69FC45-90A1-4938-94D7-A793BAFF1A56}" srcOrd="0" destOrd="0" presId="urn:microsoft.com/office/officeart/2005/8/layout/orgChart1"/>
    <dgm:cxn modelId="{1A0F642B-6530-4DAB-9AC7-57C06ADEF1E8}" type="presOf" srcId="{09471F4A-B4E2-4858-BC07-697F2D83699C}" destId="{6F52446B-1CDB-4FE2-AFF8-D3D374010F9C}" srcOrd="1" destOrd="0" presId="urn:microsoft.com/office/officeart/2005/8/layout/orgChart1"/>
    <dgm:cxn modelId="{CC32F87B-A7A3-44A2-AC2B-64D34D948C02}" type="presOf" srcId="{9F73BC92-51CF-490F-99A5-098CAAEF5073}" destId="{DD7410A0-C65C-4C7D-80F6-0556DCAE08DB}" srcOrd="0" destOrd="0" presId="urn:microsoft.com/office/officeart/2005/8/layout/orgChart1"/>
    <dgm:cxn modelId="{45AD7559-353A-4D74-91BB-BF3CC781A0F3}" type="presOf" srcId="{4CA50B2B-51BA-4A44-B3DA-D43672F40850}" destId="{580AF1CB-DB60-433A-AE19-11E85EC5C5F5}" srcOrd="0" destOrd="0" presId="urn:microsoft.com/office/officeart/2005/8/layout/orgChart1"/>
    <dgm:cxn modelId="{1816B854-C63C-4857-9637-1DC25ED5B397}" type="presOf" srcId="{09471F4A-B4E2-4858-BC07-697F2D83699C}" destId="{4AD45FBF-6062-43CC-8123-ABE7B84E54CC}" srcOrd="0" destOrd="0" presId="urn:microsoft.com/office/officeart/2005/8/layout/orgChart1"/>
    <dgm:cxn modelId="{E20BA3AF-D15D-4379-9A78-7B0FA0EB7842}" srcId="{3F961FEE-2C89-4019-9707-2ECD5FF4D0CD}" destId="{2D002AFA-6DE8-4076-B800-AF5B1175DF49}" srcOrd="2" destOrd="0" parTransId="{37C256C9-C3FA-4DE6-8A90-385BA0029810}" sibTransId="{7FDB6659-86CC-4DC4-82E2-EB57F1E4EB2F}"/>
    <dgm:cxn modelId="{3B2E9162-F4D6-4A7D-A5C5-DC27C49C078E}" srcId="{BD8CD2E0-0192-4DB6-B7F4-E264DD34D91F}" destId="{3F961FEE-2C89-4019-9707-2ECD5FF4D0CD}" srcOrd="0" destOrd="0" parTransId="{0464CC60-AF94-459A-8748-C187DEAC14BA}" sibTransId="{E995D6BF-AFDB-4C05-8A9B-90A8BAE5EBB2}"/>
    <dgm:cxn modelId="{0DB76358-4838-4478-9A4D-67051A6C6D1E}" type="presOf" srcId="{22FB1B3A-4E46-4B26-8B8E-A729DB11A74D}" destId="{94B95424-9D5C-4490-819B-4359AD1DA8BE}" srcOrd="0" destOrd="0" presId="urn:microsoft.com/office/officeart/2005/8/layout/orgChart1"/>
    <dgm:cxn modelId="{39360506-64F9-4B97-B829-BA03A0C38C21}" type="presOf" srcId="{3F961FEE-2C89-4019-9707-2ECD5FF4D0CD}" destId="{91697731-BF72-48CD-A395-F122A1E1A484}" srcOrd="1" destOrd="0" presId="urn:microsoft.com/office/officeart/2005/8/layout/orgChart1"/>
    <dgm:cxn modelId="{08A9D95F-3C58-4AEF-A1A1-A04F762D5F0F}" type="presParOf" srcId="{EC69FC45-90A1-4938-94D7-A793BAFF1A56}" destId="{C8C58C0B-FCAD-43CA-A7FC-1AA86556A6E9}" srcOrd="0" destOrd="0" presId="urn:microsoft.com/office/officeart/2005/8/layout/orgChart1"/>
    <dgm:cxn modelId="{71706327-26D6-4805-B060-3EF021E835D7}" type="presParOf" srcId="{C8C58C0B-FCAD-43CA-A7FC-1AA86556A6E9}" destId="{929FC253-AAEA-4D3B-BB20-CC7C62F2FE9E}" srcOrd="0" destOrd="0" presId="urn:microsoft.com/office/officeart/2005/8/layout/orgChart1"/>
    <dgm:cxn modelId="{FB0B3EB6-9CFF-4207-9AA1-011F1FCDC22C}" type="presParOf" srcId="{929FC253-AAEA-4D3B-BB20-CC7C62F2FE9E}" destId="{0DB53712-AEB5-4AA6-84AD-2038CCCB0BF9}" srcOrd="0" destOrd="0" presId="urn:microsoft.com/office/officeart/2005/8/layout/orgChart1"/>
    <dgm:cxn modelId="{19D71D07-8092-440E-ACD2-DE0A9D6B5E05}" type="presParOf" srcId="{929FC253-AAEA-4D3B-BB20-CC7C62F2FE9E}" destId="{91697731-BF72-48CD-A395-F122A1E1A484}" srcOrd="1" destOrd="0" presId="urn:microsoft.com/office/officeart/2005/8/layout/orgChart1"/>
    <dgm:cxn modelId="{ED0EEE87-AFA6-4143-B4AA-398FEF0A70B4}" type="presParOf" srcId="{C8C58C0B-FCAD-43CA-A7FC-1AA86556A6E9}" destId="{F3DB989F-3B2E-4D3D-BFC5-C0C6B3EE7332}" srcOrd="1" destOrd="0" presId="urn:microsoft.com/office/officeart/2005/8/layout/orgChart1"/>
    <dgm:cxn modelId="{256282F9-1C57-4614-853E-94B6BE187BFA}" type="presParOf" srcId="{F3DB989F-3B2E-4D3D-BFC5-C0C6B3EE7332}" destId="{580AF1CB-DB60-433A-AE19-11E85EC5C5F5}" srcOrd="0" destOrd="0" presId="urn:microsoft.com/office/officeart/2005/8/layout/orgChart1"/>
    <dgm:cxn modelId="{730BCDAC-3974-4FA8-BEBA-2DA45CA23325}" type="presParOf" srcId="{F3DB989F-3B2E-4D3D-BFC5-C0C6B3EE7332}" destId="{B7F4BB24-A224-4AF4-860E-FC89AEF0BF6B}" srcOrd="1" destOrd="0" presId="urn:microsoft.com/office/officeart/2005/8/layout/orgChart1"/>
    <dgm:cxn modelId="{5015F790-05BD-4583-9E4B-AD716F11B522}" type="presParOf" srcId="{B7F4BB24-A224-4AF4-860E-FC89AEF0BF6B}" destId="{A2051D6F-3BD2-4BBE-9DCC-AC99E07BB6BB}" srcOrd="0" destOrd="0" presId="urn:microsoft.com/office/officeart/2005/8/layout/orgChart1"/>
    <dgm:cxn modelId="{B8A08DE6-3118-4F79-8ACC-6524259DB370}" type="presParOf" srcId="{A2051D6F-3BD2-4BBE-9DCC-AC99E07BB6BB}" destId="{4AD45FBF-6062-43CC-8123-ABE7B84E54CC}" srcOrd="0" destOrd="0" presId="urn:microsoft.com/office/officeart/2005/8/layout/orgChart1"/>
    <dgm:cxn modelId="{75B1B25B-B6E8-48BA-B3AD-69EC56A686C5}" type="presParOf" srcId="{A2051D6F-3BD2-4BBE-9DCC-AC99E07BB6BB}" destId="{6F52446B-1CDB-4FE2-AFF8-D3D374010F9C}" srcOrd="1" destOrd="0" presId="urn:microsoft.com/office/officeart/2005/8/layout/orgChart1"/>
    <dgm:cxn modelId="{9992B6BD-55D7-44F3-A3ED-9B8D11E0F131}" type="presParOf" srcId="{B7F4BB24-A224-4AF4-860E-FC89AEF0BF6B}" destId="{D4921664-C4A5-4FE4-8D9B-987578C4DE6B}" srcOrd="1" destOrd="0" presId="urn:microsoft.com/office/officeart/2005/8/layout/orgChart1"/>
    <dgm:cxn modelId="{7B96BA78-7BA6-4112-985C-48C9A82DAE37}" type="presParOf" srcId="{B7F4BB24-A224-4AF4-860E-FC89AEF0BF6B}" destId="{BE14D2D9-330C-4E81-9375-D31B20381B81}" srcOrd="2" destOrd="0" presId="urn:microsoft.com/office/officeart/2005/8/layout/orgChart1"/>
    <dgm:cxn modelId="{37221E82-73B4-4C52-8695-8E485D9C6EEC}" type="presParOf" srcId="{F3DB989F-3B2E-4D3D-BFC5-C0C6B3EE7332}" destId="{94B95424-9D5C-4490-819B-4359AD1DA8BE}" srcOrd="2" destOrd="0" presId="urn:microsoft.com/office/officeart/2005/8/layout/orgChart1"/>
    <dgm:cxn modelId="{4B847D8F-F158-47F0-B7AB-8883EB19E0D4}" type="presParOf" srcId="{F3DB989F-3B2E-4D3D-BFC5-C0C6B3EE7332}" destId="{92F9FF4B-59C5-4D3C-8E91-16CF6F7866F2}" srcOrd="3" destOrd="0" presId="urn:microsoft.com/office/officeart/2005/8/layout/orgChart1"/>
    <dgm:cxn modelId="{F491EC5F-0D35-4BE1-84EF-44ADDEF04964}" type="presParOf" srcId="{92F9FF4B-59C5-4D3C-8E91-16CF6F7866F2}" destId="{A60EF7FD-C3F0-430C-AB1A-D40C3755B7F2}" srcOrd="0" destOrd="0" presId="urn:microsoft.com/office/officeart/2005/8/layout/orgChart1"/>
    <dgm:cxn modelId="{746B9C1A-6A84-4F0E-906E-6BFED164359C}" type="presParOf" srcId="{A60EF7FD-C3F0-430C-AB1A-D40C3755B7F2}" destId="{DD7410A0-C65C-4C7D-80F6-0556DCAE08DB}" srcOrd="0" destOrd="0" presId="urn:microsoft.com/office/officeart/2005/8/layout/orgChart1"/>
    <dgm:cxn modelId="{202FFB61-59AA-4871-8E43-ECFF27763CD1}" type="presParOf" srcId="{A60EF7FD-C3F0-430C-AB1A-D40C3755B7F2}" destId="{716A79E4-2F9E-44C6-9BDC-4BCC328D74BA}" srcOrd="1" destOrd="0" presId="urn:microsoft.com/office/officeart/2005/8/layout/orgChart1"/>
    <dgm:cxn modelId="{4D650DFE-7762-4075-B420-1B160A117BF1}" type="presParOf" srcId="{92F9FF4B-59C5-4D3C-8E91-16CF6F7866F2}" destId="{817C9FAC-3793-46CF-83A0-CDFCC255DAD5}" srcOrd="1" destOrd="0" presId="urn:microsoft.com/office/officeart/2005/8/layout/orgChart1"/>
    <dgm:cxn modelId="{4413E0FF-01EC-48B1-9E50-7EF6C28D702D}" type="presParOf" srcId="{92F9FF4B-59C5-4D3C-8E91-16CF6F7866F2}" destId="{2800F03A-88C6-434A-8BA5-7EFBEE284F9E}" srcOrd="2" destOrd="0" presId="urn:microsoft.com/office/officeart/2005/8/layout/orgChart1"/>
    <dgm:cxn modelId="{72CAFB47-E751-4B98-B13E-719546F98E31}" type="presParOf" srcId="{F3DB989F-3B2E-4D3D-BFC5-C0C6B3EE7332}" destId="{3A792DD2-6939-4520-ACFF-4219C188206A}" srcOrd="4" destOrd="0" presId="urn:microsoft.com/office/officeart/2005/8/layout/orgChart1"/>
    <dgm:cxn modelId="{E2EE934D-27A4-4015-A06F-F75995A1783A}" type="presParOf" srcId="{F3DB989F-3B2E-4D3D-BFC5-C0C6B3EE7332}" destId="{D1B09A66-83DC-4BF8-A019-D0C6375CB037}" srcOrd="5" destOrd="0" presId="urn:microsoft.com/office/officeart/2005/8/layout/orgChart1"/>
    <dgm:cxn modelId="{F178FECB-7DAF-4D1C-A77A-D1A0D2D1341B}" type="presParOf" srcId="{D1B09A66-83DC-4BF8-A019-D0C6375CB037}" destId="{23700709-820E-456F-9AD8-1724CB136D75}" srcOrd="0" destOrd="0" presId="urn:microsoft.com/office/officeart/2005/8/layout/orgChart1"/>
    <dgm:cxn modelId="{65423D88-91FC-423F-A36D-1B580B8A486C}" type="presParOf" srcId="{23700709-820E-456F-9AD8-1724CB136D75}" destId="{833E8B95-5E5B-45BC-AD88-D97708EDC847}" srcOrd="0" destOrd="0" presId="urn:microsoft.com/office/officeart/2005/8/layout/orgChart1"/>
    <dgm:cxn modelId="{C5F9DCFA-43C1-4C9A-AAAB-190DCCACB1E0}" type="presParOf" srcId="{23700709-820E-456F-9AD8-1724CB136D75}" destId="{0068049B-4168-45FB-A30C-722A6302C056}" srcOrd="1" destOrd="0" presId="urn:microsoft.com/office/officeart/2005/8/layout/orgChart1"/>
    <dgm:cxn modelId="{A118437A-3F48-41CD-AD92-6A354A698751}" type="presParOf" srcId="{D1B09A66-83DC-4BF8-A019-D0C6375CB037}" destId="{FE38B114-68B0-4A33-8F8D-86FA86041962}" srcOrd="1" destOrd="0" presId="urn:microsoft.com/office/officeart/2005/8/layout/orgChart1"/>
    <dgm:cxn modelId="{BCB58B23-2932-4789-BF61-4A6CC12ACF13}" type="presParOf" srcId="{D1B09A66-83DC-4BF8-A019-D0C6375CB037}" destId="{8D3D6C63-3ADD-4176-8F8E-21E2DF9846F0}" srcOrd="2" destOrd="0" presId="urn:microsoft.com/office/officeart/2005/8/layout/orgChart1"/>
    <dgm:cxn modelId="{AFDF20EF-D1E7-4AE8-B0D6-5CE83927EF97}" type="presParOf" srcId="{C8C58C0B-FCAD-43CA-A7FC-1AA86556A6E9}" destId="{A29A55A2-DE03-404C-84AC-5265B261C3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A19BB7-E94C-439B-AA55-02F5B5CBB88A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AE06714-3DDC-4C99-9F12-DF1987E0256F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Почему настольные игры полезны?</a:t>
          </a:r>
          <a:endParaRPr lang="ru-RU" sz="32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523575-FA99-47D2-B9C6-B118AD59CDDA}" type="parTrans" cxnId="{609F41F1-A5BC-4B8F-B7C3-A0E63D161569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058187-AB38-452A-8344-0EC8AD186164}" type="sibTrans" cxnId="{609F41F1-A5BC-4B8F-B7C3-A0E63D161569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6492C1-2BFA-474F-BCA9-0038619D3082}">
      <dgm:prSet phldrT="[Текст]" custT="1"/>
      <dgm:spPr/>
      <dgm:t>
        <a:bodyPr/>
        <a:lstStyle/>
        <a:p>
          <a:pPr algn="l"/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Развитие когнитивных способностей</a:t>
          </a:r>
          <a:endParaRPr lang="ru-RU" sz="2400" dirty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0B92DD-BC8F-4D2D-94CD-8BB321CB3C01}" type="parTrans" cxnId="{6B40000E-58D1-41A6-AF16-34290CBA24CD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73E95E-7039-43E4-921E-7A6B1E7E1F2C}" type="sibTrans" cxnId="{6B40000E-58D1-41A6-AF16-34290CBA24CD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0DE715-8E35-4996-A7FA-23FDFCEF0ACC}">
      <dgm:prSet phldrT="[Текст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200" dirty="0" smtClean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ru-RU" sz="2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200" dirty="0" err="1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Стрессо</a:t>
          </a:r>
          <a:r>
            <a:rPr lang="ru-RU" sz="2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устойчивость</a:t>
          </a:r>
        </a:p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A8DFA-B889-4104-92E8-E9C19394328D}" type="parTrans" cxnId="{1D9E153F-716B-458E-AAE8-2944F9FBC639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EB24FF-B93C-43DE-B2CA-705B45A3E834}" type="sibTrans" cxnId="{1D9E153F-716B-458E-AAE8-2944F9FBC639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78B2FC-3B3C-4204-B2A3-137EF806B36F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dirty="0" smtClean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Социальные навыки</a:t>
          </a:r>
        </a:p>
        <a:p>
          <a:pPr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DAF6E3-172D-4FC9-BF50-A5DB9E404CC1}" type="parTrans" cxnId="{77D9DC51-E326-4CE1-9F28-A15F8E4F83EB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B5D35D-BC42-4970-913D-61E075016D06}" type="sibTrans" cxnId="{77D9DC51-E326-4CE1-9F28-A15F8E4F83EB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EE3E46-868C-4431-835E-2197EC667FD4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dirty="0" smtClean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Физическое развитие</a:t>
          </a:r>
        </a:p>
        <a:p>
          <a:pPr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F9B639-D752-4F7A-B260-3F67137D2D22}" type="parTrans" cxnId="{CEDD4E8D-C159-4CC9-A0C1-2E35CD529058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3B4EEB-F5CD-46D9-91C6-54431C9DDBA6}" type="sibTrans" cxnId="{CEDD4E8D-C159-4CC9-A0C1-2E35CD529058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900C2A-E86B-42FD-9A2A-2D98B418A9A4}">
      <dgm:prSet custT="1"/>
      <dgm:spPr/>
      <dgm:t>
        <a:bodyPr/>
        <a:lstStyle/>
        <a:p>
          <a:pPr algn="l"/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Семейные ценности</a:t>
          </a:r>
          <a:endParaRPr lang="ru-RU" sz="2400" dirty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DA6272-C556-4241-A2D2-56B5FDA41DEE}" type="parTrans" cxnId="{70A7A758-15FE-440D-BB27-0011699B6124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AF0B8-61E9-468E-B511-F59F170C09FD}" type="sibTrans" cxnId="{70A7A758-15FE-440D-BB27-0011699B612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E172C-EF4B-4FB2-9F20-83731A9DE846}">
      <dgm:prSet custT="1"/>
      <dgm:spPr/>
      <dgm:t>
        <a:bodyPr/>
        <a:lstStyle/>
        <a:p>
          <a:pPr algn="l"/>
          <a:r>
            <a:rPr lang="ru-RU" sz="24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Образование и обучение</a:t>
          </a:r>
          <a:endParaRPr lang="ru-RU" sz="2400" dirty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4FA40-7812-4A9A-B2E5-F834BED38814}" type="parTrans" cxnId="{A20902E5-4401-40F8-A0A3-6B80F7A1988A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1A8501-780C-4E9B-B669-534D5CA1B609}" type="sibTrans" cxnId="{A20902E5-4401-40F8-A0A3-6B80F7A1988A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20CC5-AD13-4C8F-AC03-92720741AF7B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Существуют специальные образовательные настольные игры, направленные на изучение математики, истории, географии, иностранных языков и других предметов. Они делают процесс обучения интересным и доступным для любого ребёнка.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9F8DA5-9B91-4565-8BC9-8D8C4899BBF0}" type="parTrans" cxnId="{AD93A5A7-0D69-4BCD-BA22-DCF64C4F8ED6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10AA16-EFB0-48EF-B927-80CF375CA7E3}" type="sibTrans" cxnId="{AD93A5A7-0D69-4BCD-BA22-DCF64C4F8ED6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0A7479-43B5-4150-B080-9AB0DC2C130F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Совместные семейные вечера за настольной игрой укрепляют связь между поколениями, формируют чувство общности и принадлежности к семье. Регулярные встречи всей семьей способствуют доверительным отношениям и взаимопониманию.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43CD95-7508-43B2-A769-361D434840C5}" type="parTrans" cxnId="{181297AD-E0CD-4F78-BEDE-9BCC4C22CC7E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4F486A-866C-4E9F-A166-7551302BD2B5}" type="sibTrans" cxnId="{181297AD-E0CD-4F78-BEDE-9BCC4C22CC7E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702792-8126-44D6-985B-A0D0C17B4B99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Настольные игры позволяют отвлечься от повседневных забот, расслабиться и снять напряжение. Они создают атмосферу веселья и радости, способствуют эмоциональной разрядке и снижению стресса.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2E1371-F0C6-497B-9BCA-08D68EF9AEFC}" type="parTrans" cxnId="{B611AA33-7B74-426C-9962-235E15FE271F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99D8EC-99D7-4DB2-9751-3361FE253BC5}" type="sibTrans" cxnId="{B611AA33-7B74-426C-9962-235E15FE271F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CF8602-7B3D-46BC-8B7C-248E8B89FB74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Несмотря на то, что большинство настольных игр не связаны непосредственно с движением тела, некоторые виды (например, игры с использованием игровых фигурок, фишек или костей) помогают развить мелкую моторику рук, координацию движений и реакцию.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3DFCB6-9ACD-4492-BA19-B359FBF2C3BB}" type="parTrans" cxnId="{DBE12AC6-DC4F-40CB-889E-A00757828323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4B5838-6C6C-4137-A86D-EC31C7A8175F}" type="sibTrans" cxnId="{DBE12AC6-DC4F-40CB-889E-A00757828323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4653E2-5F44-43DD-978B-7536D6B56C9E}">
      <dgm:prSet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Многие настольные игры предполагают взаимодействие игроков друг с другом. Это способствует улучшению коммуникационных навыков, учит договариваться, учитывать мнение окружающих, конструктивно решать конфликты и уважительно относиться к другим участникам процесса.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402B34-E3F3-4A7F-88A5-8F4EE4A1C68D}" type="parTrans" cxnId="{9539A28C-BBB9-41B4-B49D-69F5AFE46473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C9119F-73BA-4CE1-ACA7-250172C9B9C2}" type="sibTrans" cxnId="{9539A28C-BBB9-41B4-B49D-69F5AFE46473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E676D-202A-41F5-AD8A-20148CE2A6D0}">
      <dgm:prSet custT="1"/>
      <dgm:spPr/>
      <dgm:t>
        <a:bodyPr/>
        <a:lstStyle/>
        <a:p>
          <a:pPr algn="just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Игра в шахматы, шашки,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го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нарды и даже детские карточные игры развивает внимание, память, способность мыслить стратегически и тактически. Такие игры стимулируют мозг, улучшают скорость принятия решений и повышают уровень концентрации внимания.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0B9F49-3C6D-43A0-B146-9CD6B3E57BDA}" type="parTrans" cxnId="{B35085A3-4BBE-454A-9C67-E056D22EB3F6}">
      <dgm:prSet custT="1"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40C11A-569C-48D6-A4CF-78C9506045AA}" type="sibTrans" cxnId="{B35085A3-4BBE-454A-9C67-E056D22EB3F6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5166CC-27B2-4829-94EB-4E8C9A119239}" type="pres">
      <dgm:prSet presAssocID="{DFA19BB7-E94C-439B-AA55-02F5B5CBB88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0F034C-A30F-4D3A-AD9D-223384E0A485}" type="pres">
      <dgm:prSet presAssocID="{1AE06714-3DDC-4C99-9F12-DF1987E0256F}" presName="root1" presStyleCnt="0"/>
      <dgm:spPr/>
    </dgm:pt>
    <dgm:pt modelId="{81C4EA61-5809-43EE-8589-5CF4C9FAE526}" type="pres">
      <dgm:prSet presAssocID="{1AE06714-3DDC-4C99-9F12-DF1987E0256F}" presName="LevelOneTextNode" presStyleLbl="node0" presStyleIdx="0" presStyleCnt="1" custScaleX="148518" custScaleY="169364" custLinFactX="-123386" custLinFactNeighborX="-200000" custLinFactNeighborY="-15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5639596-282E-4856-8B9C-D43D25597911}" type="pres">
      <dgm:prSet presAssocID="{1AE06714-3DDC-4C99-9F12-DF1987E0256F}" presName="level2hierChild" presStyleCnt="0"/>
      <dgm:spPr/>
    </dgm:pt>
    <dgm:pt modelId="{5F9C3A6D-65D4-4A13-961E-5E64D75888EE}" type="pres">
      <dgm:prSet presAssocID="{7E0B92DD-BC8F-4D2D-94CD-8BB321CB3C01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6084A462-E445-47FD-BE0A-DAF235D4DAD1}" type="pres">
      <dgm:prSet presAssocID="{7E0B92DD-BC8F-4D2D-94CD-8BB321CB3C01}" presName="connTx" presStyleLbl="parChTrans1D2" presStyleIdx="0" presStyleCnt="6"/>
      <dgm:spPr/>
      <dgm:t>
        <a:bodyPr/>
        <a:lstStyle/>
        <a:p>
          <a:endParaRPr lang="ru-RU"/>
        </a:p>
      </dgm:t>
    </dgm:pt>
    <dgm:pt modelId="{0E73F44D-AD53-44AA-92C0-5ABE8B48B414}" type="pres">
      <dgm:prSet presAssocID="{486492C1-2BFA-474F-BCA9-0038619D3082}" presName="root2" presStyleCnt="0"/>
      <dgm:spPr/>
    </dgm:pt>
    <dgm:pt modelId="{E87618F4-BB02-4E33-A851-62969A1E83D3}" type="pres">
      <dgm:prSet presAssocID="{486492C1-2BFA-474F-BCA9-0038619D3082}" presName="LevelTwoTextNode" presStyleLbl="node2" presStyleIdx="0" presStyleCnt="6" custScaleY="1490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6C7719-40F8-4A76-B6ED-F46F1FD90F32}" type="pres">
      <dgm:prSet presAssocID="{486492C1-2BFA-474F-BCA9-0038619D3082}" presName="level3hierChild" presStyleCnt="0"/>
      <dgm:spPr/>
    </dgm:pt>
    <dgm:pt modelId="{7E12139D-76A4-4B32-88E8-AF2F145AC9C9}" type="pres">
      <dgm:prSet presAssocID="{F50B9F49-3C6D-43A0-B146-9CD6B3E57BDA}" presName="conn2-1" presStyleLbl="parChTrans1D3" presStyleIdx="0" presStyleCnt="6"/>
      <dgm:spPr/>
      <dgm:t>
        <a:bodyPr/>
        <a:lstStyle/>
        <a:p>
          <a:endParaRPr lang="ru-RU"/>
        </a:p>
      </dgm:t>
    </dgm:pt>
    <dgm:pt modelId="{8E3091A3-0B70-42E0-9780-A8D3C0E21143}" type="pres">
      <dgm:prSet presAssocID="{F50B9F49-3C6D-43A0-B146-9CD6B3E57BDA}" presName="connTx" presStyleLbl="parChTrans1D3" presStyleIdx="0" presStyleCnt="6"/>
      <dgm:spPr/>
      <dgm:t>
        <a:bodyPr/>
        <a:lstStyle/>
        <a:p>
          <a:endParaRPr lang="ru-RU"/>
        </a:p>
      </dgm:t>
    </dgm:pt>
    <dgm:pt modelId="{D805A5FF-465C-4397-B789-5958FB0C5644}" type="pres">
      <dgm:prSet presAssocID="{031E676D-202A-41F5-AD8A-20148CE2A6D0}" presName="root2" presStyleCnt="0"/>
      <dgm:spPr/>
    </dgm:pt>
    <dgm:pt modelId="{8C2D15FA-2E62-425E-B34B-59C7FA20C694}" type="pres">
      <dgm:prSet presAssocID="{031E676D-202A-41F5-AD8A-20148CE2A6D0}" presName="LevelTwoTextNode" presStyleLbl="node3" presStyleIdx="0" presStyleCnt="6" custScaleX="364002" custScaleY="1322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833084-58E2-474B-B82C-6078C1987218}" type="pres">
      <dgm:prSet presAssocID="{031E676D-202A-41F5-AD8A-20148CE2A6D0}" presName="level3hierChild" presStyleCnt="0"/>
      <dgm:spPr/>
    </dgm:pt>
    <dgm:pt modelId="{0499BB68-221F-44E4-9ED0-4AC8BCCE5A5F}" type="pres">
      <dgm:prSet presAssocID="{67DAF6E3-172D-4FC9-BF50-A5DB9E404CC1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082043AB-BA07-4C8D-81D9-A088F4C87DC7}" type="pres">
      <dgm:prSet presAssocID="{67DAF6E3-172D-4FC9-BF50-A5DB9E404CC1}" presName="connTx" presStyleLbl="parChTrans1D2" presStyleIdx="1" presStyleCnt="6"/>
      <dgm:spPr/>
      <dgm:t>
        <a:bodyPr/>
        <a:lstStyle/>
        <a:p>
          <a:endParaRPr lang="ru-RU"/>
        </a:p>
      </dgm:t>
    </dgm:pt>
    <dgm:pt modelId="{B4F9CC89-75D4-4421-925F-60A8FCC7E6D8}" type="pres">
      <dgm:prSet presAssocID="{EF78B2FC-3B3C-4204-B2A3-137EF806B36F}" presName="root2" presStyleCnt="0"/>
      <dgm:spPr/>
    </dgm:pt>
    <dgm:pt modelId="{859CD1EB-55B9-4D76-AD54-99769757AA06}" type="pres">
      <dgm:prSet presAssocID="{EF78B2FC-3B3C-4204-B2A3-137EF806B36F}" presName="LevelTwoTextNode" presStyleLbl="node2" presStyleIdx="1" presStyleCnt="6" custScaleY="1521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546EE37-7E90-42E0-9B48-A8F8C787EDB4}" type="pres">
      <dgm:prSet presAssocID="{EF78B2FC-3B3C-4204-B2A3-137EF806B36F}" presName="level3hierChild" presStyleCnt="0"/>
      <dgm:spPr/>
    </dgm:pt>
    <dgm:pt modelId="{B83032C7-1265-4A2E-B012-892BE3F382A5}" type="pres">
      <dgm:prSet presAssocID="{F9402B34-E3F3-4A7F-88A5-8F4EE4A1C68D}" presName="conn2-1" presStyleLbl="parChTrans1D3" presStyleIdx="1" presStyleCnt="6"/>
      <dgm:spPr/>
      <dgm:t>
        <a:bodyPr/>
        <a:lstStyle/>
        <a:p>
          <a:endParaRPr lang="ru-RU"/>
        </a:p>
      </dgm:t>
    </dgm:pt>
    <dgm:pt modelId="{D966D399-2E0B-4B8D-864C-60EB4C899F37}" type="pres">
      <dgm:prSet presAssocID="{F9402B34-E3F3-4A7F-88A5-8F4EE4A1C68D}" presName="connTx" presStyleLbl="parChTrans1D3" presStyleIdx="1" presStyleCnt="6"/>
      <dgm:spPr/>
      <dgm:t>
        <a:bodyPr/>
        <a:lstStyle/>
        <a:p>
          <a:endParaRPr lang="ru-RU"/>
        </a:p>
      </dgm:t>
    </dgm:pt>
    <dgm:pt modelId="{1C03B073-7ADC-4296-AA4F-49F741FEE5BA}" type="pres">
      <dgm:prSet presAssocID="{FE4653E2-5F44-43DD-978B-7536D6B56C9E}" presName="root2" presStyleCnt="0"/>
      <dgm:spPr/>
    </dgm:pt>
    <dgm:pt modelId="{B101A69E-ED46-4CD1-9C16-35CE6BFFE4CE}" type="pres">
      <dgm:prSet presAssocID="{FE4653E2-5F44-43DD-978B-7536D6B56C9E}" presName="LevelTwoTextNode" presStyleLbl="node3" presStyleIdx="1" presStyleCnt="6" custScaleX="361059" custScaleY="1387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04B6C0-C0DF-4728-A27F-4E6AD10C51E0}" type="pres">
      <dgm:prSet presAssocID="{FE4653E2-5F44-43DD-978B-7536D6B56C9E}" presName="level3hierChild" presStyleCnt="0"/>
      <dgm:spPr/>
    </dgm:pt>
    <dgm:pt modelId="{AA242DE1-F542-4AF0-B413-B5DADA9EE3EB}" type="pres">
      <dgm:prSet presAssocID="{E5F9B639-D752-4F7A-B260-3F67137D2D22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8EC220A2-2F70-42AF-A2B6-3E21CBDED14C}" type="pres">
      <dgm:prSet presAssocID="{E5F9B639-D752-4F7A-B260-3F67137D2D22}" presName="connTx" presStyleLbl="parChTrans1D2" presStyleIdx="2" presStyleCnt="6"/>
      <dgm:spPr/>
      <dgm:t>
        <a:bodyPr/>
        <a:lstStyle/>
        <a:p>
          <a:endParaRPr lang="ru-RU"/>
        </a:p>
      </dgm:t>
    </dgm:pt>
    <dgm:pt modelId="{6A5E78ED-6470-4F5C-BE44-EEEC069DD13F}" type="pres">
      <dgm:prSet presAssocID="{AFEE3E46-868C-4431-835E-2197EC667FD4}" presName="root2" presStyleCnt="0"/>
      <dgm:spPr/>
    </dgm:pt>
    <dgm:pt modelId="{21893F60-80BC-45DC-ADAC-5C37B7EA84BC}" type="pres">
      <dgm:prSet presAssocID="{AFEE3E46-868C-4431-835E-2197EC667FD4}" presName="LevelTwoTextNode" presStyleLbl="node2" presStyleIdx="2" presStyleCnt="6" custScaleY="1227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8F565E-CE6B-48E3-81C1-A8C88AB48AD0}" type="pres">
      <dgm:prSet presAssocID="{AFEE3E46-868C-4431-835E-2197EC667FD4}" presName="level3hierChild" presStyleCnt="0"/>
      <dgm:spPr/>
    </dgm:pt>
    <dgm:pt modelId="{AABA212E-E165-4305-B6E5-D3597B81F439}" type="pres">
      <dgm:prSet presAssocID="{E33DFCB6-9ACD-4492-BA19-B359FBF2C3BB}" presName="conn2-1" presStyleLbl="parChTrans1D3" presStyleIdx="2" presStyleCnt="6"/>
      <dgm:spPr/>
      <dgm:t>
        <a:bodyPr/>
        <a:lstStyle/>
        <a:p>
          <a:endParaRPr lang="ru-RU"/>
        </a:p>
      </dgm:t>
    </dgm:pt>
    <dgm:pt modelId="{C6DB67C5-448D-405E-8240-5354F6442254}" type="pres">
      <dgm:prSet presAssocID="{E33DFCB6-9ACD-4492-BA19-B359FBF2C3BB}" presName="connTx" presStyleLbl="parChTrans1D3" presStyleIdx="2" presStyleCnt="6"/>
      <dgm:spPr/>
      <dgm:t>
        <a:bodyPr/>
        <a:lstStyle/>
        <a:p>
          <a:endParaRPr lang="ru-RU"/>
        </a:p>
      </dgm:t>
    </dgm:pt>
    <dgm:pt modelId="{876AB488-A040-45BA-B76B-1B171E6CD89F}" type="pres">
      <dgm:prSet presAssocID="{26CF8602-7B3D-46BC-8B7C-248E8B89FB74}" presName="root2" presStyleCnt="0"/>
      <dgm:spPr/>
    </dgm:pt>
    <dgm:pt modelId="{6556982C-CA26-483C-B85C-49F679F71B59}" type="pres">
      <dgm:prSet presAssocID="{26CF8602-7B3D-46BC-8B7C-248E8B89FB74}" presName="LevelTwoTextNode" presStyleLbl="node3" presStyleIdx="2" presStyleCnt="6" custScaleX="354803" custScaleY="1324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6C890F-9F58-4B0A-8352-6EBE2629EA83}" type="pres">
      <dgm:prSet presAssocID="{26CF8602-7B3D-46BC-8B7C-248E8B89FB74}" presName="level3hierChild" presStyleCnt="0"/>
      <dgm:spPr/>
    </dgm:pt>
    <dgm:pt modelId="{FB2BA158-BEA9-4857-BF63-5B93D96A2D91}" type="pres">
      <dgm:prSet presAssocID="{1A5A8DFA-B889-4104-92E8-E9C19394328D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52C6BC71-7020-48F6-806D-1046271A38AF}" type="pres">
      <dgm:prSet presAssocID="{1A5A8DFA-B889-4104-92E8-E9C19394328D}" presName="connTx" presStyleLbl="parChTrans1D2" presStyleIdx="3" presStyleCnt="6"/>
      <dgm:spPr/>
      <dgm:t>
        <a:bodyPr/>
        <a:lstStyle/>
        <a:p>
          <a:endParaRPr lang="ru-RU"/>
        </a:p>
      </dgm:t>
    </dgm:pt>
    <dgm:pt modelId="{C7B9962D-4361-4D35-9776-8A259FDB0655}" type="pres">
      <dgm:prSet presAssocID="{880DE715-8E35-4996-A7FA-23FDFCEF0ACC}" presName="root2" presStyleCnt="0"/>
      <dgm:spPr/>
    </dgm:pt>
    <dgm:pt modelId="{2D36C17B-767F-4373-9116-07240251507A}" type="pres">
      <dgm:prSet presAssocID="{880DE715-8E35-4996-A7FA-23FDFCEF0ACC}" presName="LevelTwoTextNode" presStyleLbl="node2" presStyleIdx="3" presStyleCnt="6" custScaleY="1302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9718DA-872D-4072-9D7F-B0577A039376}" type="pres">
      <dgm:prSet presAssocID="{880DE715-8E35-4996-A7FA-23FDFCEF0ACC}" presName="level3hierChild" presStyleCnt="0"/>
      <dgm:spPr/>
    </dgm:pt>
    <dgm:pt modelId="{1EC07AC6-24CB-4C5B-A4C5-84F49AEC5BE6}" type="pres">
      <dgm:prSet presAssocID="{8B2E1371-F0C6-497B-9BCA-08D68EF9AEFC}" presName="conn2-1" presStyleLbl="parChTrans1D3" presStyleIdx="3" presStyleCnt="6"/>
      <dgm:spPr/>
      <dgm:t>
        <a:bodyPr/>
        <a:lstStyle/>
        <a:p>
          <a:endParaRPr lang="ru-RU"/>
        </a:p>
      </dgm:t>
    </dgm:pt>
    <dgm:pt modelId="{66C2A9EF-B132-42A4-B287-7E4CE4BD8DF4}" type="pres">
      <dgm:prSet presAssocID="{8B2E1371-F0C6-497B-9BCA-08D68EF9AEFC}" presName="connTx" presStyleLbl="parChTrans1D3" presStyleIdx="3" presStyleCnt="6"/>
      <dgm:spPr/>
      <dgm:t>
        <a:bodyPr/>
        <a:lstStyle/>
        <a:p>
          <a:endParaRPr lang="ru-RU"/>
        </a:p>
      </dgm:t>
    </dgm:pt>
    <dgm:pt modelId="{A93C57F6-F4E0-48CE-BB98-F6E5F73C8E8C}" type="pres">
      <dgm:prSet presAssocID="{F4702792-8126-44D6-985B-A0D0C17B4B99}" presName="root2" presStyleCnt="0"/>
      <dgm:spPr/>
    </dgm:pt>
    <dgm:pt modelId="{3A7F0905-9531-4F6A-9CB9-791D566A5138}" type="pres">
      <dgm:prSet presAssocID="{F4702792-8126-44D6-985B-A0D0C17B4B99}" presName="LevelTwoTextNode" presStyleLbl="node3" presStyleIdx="3" presStyleCnt="6" custScaleX="355383" custScaleY="1363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EC0E51-1933-4833-8099-45F598ED69DD}" type="pres">
      <dgm:prSet presAssocID="{F4702792-8126-44D6-985B-A0D0C17B4B99}" presName="level3hierChild" presStyleCnt="0"/>
      <dgm:spPr/>
    </dgm:pt>
    <dgm:pt modelId="{74F27871-8A3E-455C-9FBB-9C420CB4FAAF}" type="pres">
      <dgm:prSet presAssocID="{38DA6272-C556-4241-A2D2-56B5FDA41DEE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F7DEF9FB-AD1C-4AA6-9E4D-0127BB309C4D}" type="pres">
      <dgm:prSet presAssocID="{38DA6272-C556-4241-A2D2-56B5FDA41DEE}" presName="connTx" presStyleLbl="parChTrans1D2" presStyleIdx="4" presStyleCnt="6"/>
      <dgm:spPr/>
      <dgm:t>
        <a:bodyPr/>
        <a:lstStyle/>
        <a:p>
          <a:endParaRPr lang="ru-RU"/>
        </a:p>
      </dgm:t>
    </dgm:pt>
    <dgm:pt modelId="{3E1D0528-B5C6-4CEE-B9E0-7BF27FE000A2}" type="pres">
      <dgm:prSet presAssocID="{45900C2A-E86B-42FD-9A2A-2D98B418A9A4}" presName="root2" presStyleCnt="0"/>
      <dgm:spPr/>
    </dgm:pt>
    <dgm:pt modelId="{0282756E-C674-4C92-9D42-5E9D28B3D33C}" type="pres">
      <dgm:prSet presAssocID="{45900C2A-E86B-42FD-9A2A-2D98B418A9A4}" presName="LevelTwoTextNode" presStyleLbl="node2" presStyleIdx="4" presStyleCnt="6" custScaleY="1346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11A00E-FD8F-4190-809F-9345693278C1}" type="pres">
      <dgm:prSet presAssocID="{45900C2A-E86B-42FD-9A2A-2D98B418A9A4}" presName="level3hierChild" presStyleCnt="0"/>
      <dgm:spPr/>
    </dgm:pt>
    <dgm:pt modelId="{52364057-8E14-4AE4-A508-70B945526662}" type="pres">
      <dgm:prSet presAssocID="{5043CD95-7508-43B2-A769-361D434840C5}" presName="conn2-1" presStyleLbl="parChTrans1D3" presStyleIdx="4" presStyleCnt="6"/>
      <dgm:spPr/>
      <dgm:t>
        <a:bodyPr/>
        <a:lstStyle/>
        <a:p>
          <a:endParaRPr lang="ru-RU"/>
        </a:p>
      </dgm:t>
    </dgm:pt>
    <dgm:pt modelId="{C0EC6635-E192-41A3-B780-BBDDC4035E42}" type="pres">
      <dgm:prSet presAssocID="{5043CD95-7508-43B2-A769-361D434840C5}" presName="connTx" presStyleLbl="parChTrans1D3" presStyleIdx="4" presStyleCnt="6"/>
      <dgm:spPr/>
      <dgm:t>
        <a:bodyPr/>
        <a:lstStyle/>
        <a:p>
          <a:endParaRPr lang="ru-RU"/>
        </a:p>
      </dgm:t>
    </dgm:pt>
    <dgm:pt modelId="{FDA50AD6-783D-4DF0-9675-1B48A66BA055}" type="pres">
      <dgm:prSet presAssocID="{720A7479-43B5-4150-B080-9AB0DC2C130F}" presName="root2" presStyleCnt="0"/>
      <dgm:spPr/>
    </dgm:pt>
    <dgm:pt modelId="{84224ABB-400F-4A1B-9F95-F1584F50FB5B}" type="pres">
      <dgm:prSet presAssocID="{720A7479-43B5-4150-B080-9AB0DC2C130F}" presName="LevelTwoTextNode" presStyleLbl="node3" presStyleIdx="4" presStyleCnt="6" custScaleX="356179" custScaleY="1238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1F2069-B809-4611-9882-8BC0DA022318}" type="pres">
      <dgm:prSet presAssocID="{720A7479-43B5-4150-B080-9AB0DC2C130F}" presName="level3hierChild" presStyleCnt="0"/>
      <dgm:spPr/>
    </dgm:pt>
    <dgm:pt modelId="{B9605B74-BB60-437F-A740-EA1E5C079A82}" type="pres">
      <dgm:prSet presAssocID="{BEC4FA40-7812-4A9A-B2E5-F834BED38814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A1FAB179-21D9-4D43-BB91-AD88784CD575}" type="pres">
      <dgm:prSet presAssocID="{BEC4FA40-7812-4A9A-B2E5-F834BED38814}" presName="connTx" presStyleLbl="parChTrans1D2" presStyleIdx="5" presStyleCnt="6"/>
      <dgm:spPr/>
      <dgm:t>
        <a:bodyPr/>
        <a:lstStyle/>
        <a:p>
          <a:endParaRPr lang="ru-RU"/>
        </a:p>
      </dgm:t>
    </dgm:pt>
    <dgm:pt modelId="{79F13E9E-9F00-4DC1-81E8-F6154D0942A7}" type="pres">
      <dgm:prSet presAssocID="{736E172C-EF4B-4FB2-9F20-83731A9DE846}" presName="root2" presStyleCnt="0"/>
      <dgm:spPr/>
    </dgm:pt>
    <dgm:pt modelId="{712275D9-D4FF-475D-A6EB-75F78F94535C}" type="pres">
      <dgm:prSet presAssocID="{736E172C-EF4B-4FB2-9F20-83731A9DE846}" presName="LevelTwoTextNode" presStyleLbl="node2" presStyleIdx="5" presStyleCnt="6" custScaleY="1569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27B0B3-D6FB-4CE6-BF09-9F7BEA5CF803}" type="pres">
      <dgm:prSet presAssocID="{736E172C-EF4B-4FB2-9F20-83731A9DE846}" presName="level3hierChild" presStyleCnt="0"/>
      <dgm:spPr/>
    </dgm:pt>
    <dgm:pt modelId="{130DAAA4-B249-4FFE-84C4-E471A6955ADE}" type="pres">
      <dgm:prSet presAssocID="{969F8DA5-9B91-4565-8BC9-8D8C4899BBF0}" presName="conn2-1" presStyleLbl="parChTrans1D3" presStyleIdx="5" presStyleCnt="6"/>
      <dgm:spPr/>
      <dgm:t>
        <a:bodyPr/>
        <a:lstStyle/>
        <a:p>
          <a:endParaRPr lang="ru-RU"/>
        </a:p>
      </dgm:t>
    </dgm:pt>
    <dgm:pt modelId="{C3B8E2AA-D04B-45AC-B6E0-976EFBC5009B}" type="pres">
      <dgm:prSet presAssocID="{969F8DA5-9B91-4565-8BC9-8D8C4899BBF0}" presName="connTx" presStyleLbl="parChTrans1D3" presStyleIdx="5" presStyleCnt="6"/>
      <dgm:spPr/>
      <dgm:t>
        <a:bodyPr/>
        <a:lstStyle/>
        <a:p>
          <a:endParaRPr lang="ru-RU"/>
        </a:p>
      </dgm:t>
    </dgm:pt>
    <dgm:pt modelId="{21791608-9279-4EA6-8EC4-2181DCE19D9B}" type="pres">
      <dgm:prSet presAssocID="{03120CC5-AD13-4C8F-AC03-92720741AF7B}" presName="root2" presStyleCnt="0"/>
      <dgm:spPr/>
    </dgm:pt>
    <dgm:pt modelId="{D81735DD-03C9-4E51-ABDE-F71E363C2C9B}" type="pres">
      <dgm:prSet presAssocID="{03120CC5-AD13-4C8F-AC03-92720741AF7B}" presName="LevelTwoTextNode" presStyleLbl="node3" presStyleIdx="5" presStyleCnt="6" custScaleX="354557" custScaleY="1113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84D5CB-3D99-4B1B-A9F6-E46EEB0D9C6C}" type="pres">
      <dgm:prSet presAssocID="{03120CC5-AD13-4C8F-AC03-92720741AF7B}" presName="level3hierChild" presStyleCnt="0"/>
      <dgm:spPr/>
    </dgm:pt>
  </dgm:ptLst>
  <dgm:cxnLst>
    <dgm:cxn modelId="{6215F253-EA77-4FE7-B55E-A410781BCB9A}" type="presOf" srcId="{5043CD95-7508-43B2-A769-361D434840C5}" destId="{52364057-8E14-4AE4-A508-70B945526662}" srcOrd="0" destOrd="0" presId="urn:microsoft.com/office/officeart/2008/layout/HorizontalMultiLevelHierarchy"/>
    <dgm:cxn modelId="{9EA69209-E889-4886-BD01-BCD80D3BF23C}" type="presOf" srcId="{BEC4FA40-7812-4A9A-B2E5-F834BED38814}" destId="{A1FAB179-21D9-4D43-BB91-AD88784CD575}" srcOrd="1" destOrd="0" presId="urn:microsoft.com/office/officeart/2008/layout/HorizontalMultiLevelHierarchy"/>
    <dgm:cxn modelId="{6EA52F4D-1652-49F0-9E33-09163D7375A8}" type="presOf" srcId="{7E0B92DD-BC8F-4D2D-94CD-8BB321CB3C01}" destId="{5F9C3A6D-65D4-4A13-961E-5E64D75888EE}" srcOrd="0" destOrd="0" presId="urn:microsoft.com/office/officeart/2008/layout/HorizontalMultiLevelHierarchy"/>
    <dgm:cxn modelId="{E90B6B95-D51D-425C-B8FA-FBC4BB892B08}" type="presOf" srcId="{486492C1-2BFA-474F-BCA9-0038619D3082}" destId="{E87618F4-BB02-4E33-A851-62969A1E83D3}" srcOrd="0" destOrd="0" presId="urn:microsoft.com/office/officeart/2008/layout/HorizontalMultiLevelHierarchy"/>
    <dgm:cxn modelId="{9B1A34E7-788B-40F9-93EB-153537FD8CF0}" type="presOf" srcId="{E33DFCB6-9ACD-4492-BA19-B359FBF2C3BB}" destId="{C6DB67C5-448D-405E-8240-5354F6442254}" srcOrd="1" destOrd="0" presId="urn:microsoft.com/office/officeart/2008/layout/HorizontalMultiLevelHierarchy"/>
    <dgm:cxn modelId="{668323B0-96E4-48AA-A04B-55B62E2F0FCE}" type="presOf" srcId="{F4702792-8126-44D6-985B-A0D0C17B4B99}" destId="{3A7F0905-9531-4F6A-9CB9-791D566A5138}" srcOrd="0" destOrd="0" presId="urn:microsoft.com/office/officeart/2008/layout/HorizontalMultiLevelHierarchy"/>
    <dgm:cxn modelId="{609F41F1-A5BC-4B8F-B7C3-A0E63D161569}" srcId="{DFA19BB7-E94C-439B-AA55-02F5B5CBB88A}" destId="{1AE06714-3DDC-4C99-9F12-DF1987E0256F}" srcOrd="0" destOrd="0" parTransId="{C7523575-FA99-47D2-B9C6-B118AD59CDDA}" sibTransId="{81058187-AB38-452A-8344-0EC8AD186164}"/>
    <dgm:cxn modelId="{9795624E-1CBE-415F-A263-A17E9EA320BD}" type="presOf" srcId="{F50B9F49-3C6D-43A0-B146-9CD6B3E57BDA}" destId="{7E12139D-76A4-4B32-88E8-AF2F145AC9C9}" srcOrd="0" destOrd="0" presId="urn:microsoft.com/office/officeart/2008/layout/HorizontalMultiLevelHierarchy"/>
    <dgm:cxn modelId="{FBA45217-B617-4CF9-B025-12D4B2A7B667}" type="presOf" srcId="{969F8DA5-9B91-4565-8BC9-8D8C4899BBF0}" destId="{130DAAA4-B249-4FFE-84C4-E471A6955ADE}" srcOrd="0" destOrd="0" presId="urn:microsoft.com/office/officeart/2008/layout/HorizontalMultiLevelHierarchy"/>
    <dgm:cxn modelId="{B35085A3-4BBE-454A-9C67-E056D22EB3F6}" srcId="{486492C1-2BFA-474F-BCA9-0038619D3082}" destId="{031E676D-202A-41F5-AD8A-20148CE2A6D0}" srcOrd="0" destOrd="0" parTransId="{F50B9F49-3C6D-43A0-B146-9CD6B3E57BDA}" sibTransId="{6540C11A-569C-48D6-A4CF-78C9506045AA}"/>
    <dgm:cxn modelId="{70A7A758-15FE-440D-BB27-0011699B6124}" srcId="{1AE06714-3DDC-4C99-9F12-DF1987E0256F}" destId="{45900C2A-E86B-42FD-9A2A-2D98B418A9A4}" srcOrd="4" destOrd="0" parTransId="{38DA6272-C556-4241-A2D2-56B5FDA41DEE}" sibTransId="{997AF0B8-61E9-468E-B511-F59F170C09FD}"/>
    <dgm:cxn modelId="{59505E7C-4E60-4724-BF40-62B39631141C}" type="presOf" srcId="{38DA6272-C556-4241-A2D2-56B5FDA41DEE}" destId="{F7DEF9FB-AD1C-4AA6-9E4D-0127BB309C4D}" srcOrd="1" destOrd="0" presId="urn:microsoft.com/office/officeart/2008/layout/HorizontalMultiLevelHierarchy"/>
    <dgm:cxn modelId="{91D10294-9BC8-4220-BE34-EA6E1CEC8E4A}" type="presOf" srcId="{E33DFCB6-9ACD-4492-BA19-B359FBF2C3BB}" destId="{AABA212E-E165-4305-B6E5-D3597B81F439}" srcOrd="0" destOrd="0" presId="urn:microsoft.com/office/officeart/2008/layout/HorizontalMultiLevelHierarchy"/>
    <dgm:cxn modelId="{8BB4B43F-96AC-4DBE-B2F1-0DDCC5FF8157}" type="presOf" srcId="{DFA19BB7-E94C-439B-AA55-02F5B5CBB88A}" destId="{C85166CC-27B2-4829-94EB-4E8C9A119239}" srcOrd="0" destOrd="0" presId="urn:microsoft.com/office/officeart/2008/layout/HorizontalMultiLevelHierarchy"/>
    <dgm:cxn modelId="{AD93A5A7-0D69-4BCD-BA22-DCF64C4F8ED6}" srcId="{736E172C-EF4B-4FB2-9F20-83731A9DE846}" destId="{03120CC5-AD13-4C8F-AC03-92720741AF7B}" srcOrd="0" destOrd="0" parTransId="{969F8DA5-9B91-4565-8BC9-8D8C4899BBF0}" sibTransId="{9210AA16-EFB0-48EF-B927-80CF375CA7E3}"/>
    <dgm:cxn modelId="{181297AD-E0CD-4F78-BEDE-9BCC4C22CC7E}" srcId="{45900C2A-E86B-42FD-9A2A-2D98B418A9A4}" destId="{720A7479-43B5-4150-B080-9AB0DC2C130F}" srcOrd="0" destOrd="0" parTransId="{5043CD95-7508-43B2-A769-361D434840C5}" sibTransId="{974F486A-866C-4E9F-A166-7551302BD2B5}"/>
    <dgm:cxn modelId="{91360D24-C9F0-4C7E-8B72-0CF37048CAFA}" type="presOf" srcId="{1A5A8DFA-B889-4104-92E8-E9C19394328D}" destId="{FB2BA158-BEA9-4857-BF63-5B93D96A2D91}" srcOrd="0" destOrd="0" presId="urn:microsoft.com/office/officeart/2008/layout/HorizontalMultiLevelHierarchy"/>
    <dgm:cxn modelId="{CEDD4E8D-C159-4CC9-A0C1-2E35CD529058}" srcId="{1AE06714-3DDC-4C99-9F12-DF1987E0256F}" destId="{AFEE3E46-868C-4431-835E-2197EC667FD4}" srcOrd="2" destOrd="0" parTransId="{E5F9B639-D752-4F7A-B260-3F67137D2D22}" sibTransId="{3F3B4EEB-F5CD-46D9-91C6-54431C9DDBA6}"/>
    <dgm:cxn modelId="{91283CD1-D326-4DC9-922D-9121073907F5}" type="presOf" srcId="{BEC4FA40-7812-4A9A-B2E5-F834BED38814}" destId="{B9605B74-BB60-437F-A740-EA1E5C079A82}" srcOrd="0" destOrd="0" presId="urn:microsoft.com/office/officeart/2008/layout/HorizontalMultiLevelHierarchy"/>
    <dgm:cxn modelId="{926738A3-3BA2-4B35-9DAB-3E8FA873FDE6}" type="presOf" srcId="{EF78B2FC-3B3C-4204-B2A3-137EF806B36F}" destId="{859CD1EB-55B9-4D76-AD54-99769757AA06}" srcOrd="0" destOrd="0" presId="urn:microsoft.com/office/officeart/2008/layout/HorizontalMultiLevelHierarchy"/>
    <dgm:cxn modelId="{77D9DC51-E326-4CE1-9F28-A15F8E4F83EB}" srcId="{1AE06714-3DDC-4C99-9F12-DF1987E0256F}" destId="{EF78B2FC-3B3C-4204-B2A3-137EF806B36F}" srcOrd="1" destOrd="0" parTransId="{67DAF6E3-172D-4FC9-BF50-A5DB9E404CC1}" sibTransId="{B2B5D35D-BC42-4970-913D-61E075016D06}"/>
    <dgm:cxn modelId="{288C7765-0E76-45E0-A2EC-506E0CA3137E}" type="presOf" srcId="{880DE715-8E35-4996-A7FA-23FDFCEF0ACC}" destId="{2D36C17B-767F-4373-9116-07240251507A}" srcOrd="0" destOrd="0" presId="urn:microsoft.com/office/officeart/2008/layout/HorizontalMultiLevelHierarchy"/>
    <dgm:cxn modelId="{8A0D147C-26F8-488D-B6C1-3C19239D2DAF}" type="presOf" srcId="{031E676D-202A-41F5-AD8A-20148CE2A6D0}" destId="{8C2D15FA-2E62-425E-B34B-59C7FA20C694}" srcOrd="0" destOrd="0" presId="urn:microsoft.com/office/officeart/2008/layout/HorizontalMultiLevelHierarchy"/>
    <dgm:cxn modelId="{FAC5DA57-448C-4551-A63F-496E3D57EEB6}" type="presOf" srcId="{969F8DA5-9B91-4565-8BC9-8D8C4899BBF0}" destId="{C3B8E2AA-D04B-45AC-B6E0-976EFBC5009B}" srcOrd="1" destOrd="0" presId="urn:microsoft.com/office/officeart/2008/layout/HorizontalMultiLevelHierarchy"/>
    <dgm:cxn modelId="{A20902E5-4401-40F8-A0A3-6B80F7A1988A}" srcId="{1AE06714-3DDC-4C99-9F12-DF1987E0256F}" destId="{736E172C-EF4B-4FB2-9F20-83731A9DE846}" srcOrd="5" destOrd="0" parTransId="{BEC4FA40-7812-4A9A-B2E5-F834BED38814}" sibTransId="{561A8501-780C-4E9B-B669-534D5CA1B609}"/>
    <dgm:cxn modelId="{70E050AD-C60E-43A3-8E48-D776F828EA36}" type="presOf" srcId="{F9402B34-E3F3-4A7F-88A5-8F4EE4A1C68D}" destId="{B83032C7-1265-4A2E-B012-892BE3F382A5}" srcOrd="0" destOrd="0" presId="urn:microsoft.com/office/officeart/2008/layout/HorizontalMultiLevelHierarchy"/>
    <dgm:cxn modelId="{E1E75650-3C8A-4580-98F1-D9835AA3265C}" type="presOf" srcId="{67DAF6E3-172D-4FC9-BF50-A5DB9E404CC1}" destId="{0499BB68-221F-44E4-9ED0-4AC8BCCE5A5F}" srcOrd="0" destOrd="0" presId="urn:microsoft.com/office/officeart/2008/layout/HorizontalMultiLevelHierarchy"/>
    <dgm:cxn modelId="{6897B0EA-963F-4406-A430-AB6AFFD8CBD8}" type="presOf" srcId="{03120CC5-AD13-4C8F-AC03-92720741AF7B}" destId="{D81735DD-03C9-4E51-ABDE-F71E363C2C9B}" srcOrd="0" destOrd="0" presId="urn:microsoft.com/office/officeart/2008/layout/HorizontalMultiLevelHierarchy"/>
    <dgm:cxn modelId="{DBE12AC6-DC4F-40CB-889E-A00757828323}" srcId="{AFEE3E46-868C-4431-835E-2197EC667FD4}" destId="{26CF8602-7B3D-46BC-8B7C-248E8B89FB74}" srcOrd="0" destOrd="0" parTransId="{E33DFCB6-9ACD-4492-BA19-B359FBF2C3BB}" sibTransId="{D54B5838-6C6C-4137-A86D-EC31C7A8175F}"/>
    <dgm:cxn modelId="{02C2D381-8F89-4987-AC88-F9BE5ADA377A}" type="presOf" srcId="{8B2E1371-F0C6-497B-9BCA-08D68EF9AEFC}" destId="{66C2A9EF-B132-42A4-B287-7E4CE4BD8DF4}" srcOrd="1" destOrd="0" presId="urn:microsoft.com/office/officeart/2008/layout/HorizontalMultiLevelHierarchy"/>
    <dgm:cxn modelId="{6B40000E-58D1-41A6-AF16-34290CBA24CD}" srcId="{1AE06714-3DDC-4C99-9F12-DF1987E0256F}" destId="{486492C1-2BFA-474F-BCA9-0038619D3082}" srcOrd="0" destOrd="0" parTransId="{7E0B92DD-BC8F-4D2D-94CD-8BB321CB3C01}" sibTransId="{C173E95E-7039-43E4-921E-7A6B1E7E1F2C}"/>
    <dgm:cxn modelId="{56C0CEF7-D872-4F26-A9E3-A42F95D5AAE0}" type="presOf" srcId="{45900C2A-E86B-42FD-9A2A-2D98B418A9A4}" destId="{0282756E-C674-4C92-9D42-5E9D28B3D33C}" srcOrd="0" destOrd="0" presId="urn:microsoft.com/office/officeart/2008/layout/HorizontalMultiLevelHierarchy"/>
    <dgm:cxn modelId="{1D9E153F-716B-458E-AAE8-2944F9FBC639}" srcId="{1AE06714-3DDC-4C99-9F12-DF1987E0256F}" destId="{880DE715-8E35-4996-A7FA-23FDFCEF0ACC}" srcOrd="3" destOrd="0" parTransId="{1A5A8DFA-B889-4104-92E8-E9C19394328D}" sibTransId="{6BEB24FF-B93C-43DE-B2CA-705B45A3E834}"/>
    <dgm:cxn modelId="{37ABFB05-3213-4728-A2A3-814947696F3A}" type="presOf" srcId="{AFEE3E46-868C-4431-835E-2197EC667FD4}" destId="{21893F60-80BC-45DC-ADAC-5C37B7EA84BC}" srcOrd="0" destOrd="0" presId="urn:microsoft.com/office/officeart/2008/layout/HorizontalMultiLevelHierarchy"/>
    <dgm:cxn modelId="{C1B0FC81-B5F5-4E9B-9EEE-C16B77D2E72A}" type="presOf" srcId="{E5F9B639-D752-4F7A-B260-3F67137D2D22}" destId="{8EC220A2-2F70-42AF-A2B6-3E21CBDED14C}" srcOrd="1" destOrd="0" presId="urn:microsoft.com/office/officeart/2008/layout/HorizontalMultiLevelHierarchy"/>
    <dgm:cxn modelId="{D3D8DE7D-164D-4940-A002-A18F60CC66D7}" type="presOf" srcId="{E5F9B639-D752-4F7A-B260-3F67137D2D22}" destId="{AA242DE1-F542-4AF0-B413-B5DADA9EE3EB}" srcOrd="0" destOrd="0" presId="urn:microsoft.com/office/officeart/2008/layout/HorizontalMultiLevelHierarchy"/>
    <dgm:cxn modelId="{6125E84D-9B77-463A-809D-1BB46889BF65}" type="presOf" srcId="{F9402B34-E3F3-4A7F-88A5-8F4EE4A1C68D}" destId="{D966D399-2E0B-4B8D-864C-60EB4C899F37}" srcOrd="1" destOrd="0" presId="urn:microsoft.com/office/officeart/2008/layout/HorizontalMultiLevelHierarchy"/>
    <dgm:cxn modelId="{3AD0958B-A845-4300-BD71-1A3489EB143F}" type="presOf" srcId="{F50B9F49-3C6D-43A0-B146-9CD6B3E57BDA}" destId="{8E3091A3-0B70-42E0-9780-A8D3C0E21143}" srcOrd="1" destOrd="0" presId="urn:microsoft.com/office/officeart/2008/layout/HorizontalMultiLevelHierarchy"/>
    <dgm:cxn modelId="{51BB3EFE-CA20-4ED2-91CB-7BB666D1CF33}" type="presOf" srcId="{736E172C-EF4B-4FB2-9F20-83731A9DE846}" destId="{712275D9-D4FF-475D-A6EB-75F78F94535C}" srcOrd="0" destOrd="0" presId="urn:microsoft.com/office/officeart/2008/layout/HorizontalMultiLevelHierarchy"/>
    <dgm:cxn modelId="{17D53FDF-6E27-4AB4-A4D9-67636AD7BF02}" type="presOf" srcId="{720A7479-43B5-4150-B080-9AB0DC2C130F}" destId="{84224ABB-400F-4A1B-9F95-F1584F50FB5B}" srcOrd="0" destOrd="0" presId="urn:microsoft.com/office/officeart/2008/layout/HorizontalMultiLevelHierarchy"/>
    <dgm:cxn modelId="{0D1FD976-6C7C-4CB6-A502-B765CA3AE6E8}" type="presOf" srcId="{67DAF6E3-172D-4FC9-BF50-A5DB9E404CC1}" destId="{082043AB-BA07-4C8D-81D9-A088F4C87DC7}" srcOrd="1" destOrd="0" presId="urn:microsoft.com/office/officeart/2008/layout/HorizontalMultiLevelHierarchy"/>
    <dgm:cxn modelId="{C637F628-6901-4933-84EE-379ABEE7CE8B}" type="presOf" srcId="{5043CD95-7508-43B2-A769-361D434840C5}" destId="{C0EC6635-E192-41A3-B780-BBDDC4035E42}" srcOrd="1" destOrd="0" presId="urn:microsoft.com/office/officeart/2008/layout/HorizontalMultiLevelHierarchy"/>
    <dgm:cxn modelId="{419BCC9B-10C1-468F-A917-CDADEBFC5879}" type="presOf" srcId="{26CF8602-7B3D-46BC-8B7C-248E8B89FB74}" destId="{6556982C-CA26-483C-B85C-49F679F71B59}" srcOrd="0" destOrd="0" presId="urn:microsoft.com/office/officeart/2008/layout/HorizontalMultiLevelHierarchy"/>
    <dgm:cxn modelId="{B611AA33-7B74-426C-9962-235E15FE271F}" srcId="{880DE715-8E35-4996-A7FA-23FDFCEF0ACC}" destId="{F4702792-8126-44D6-985B-A0D0C17B4B99}" srcOrd="0" destOrd="0" parTransId="{8B2E1371-F0C6-497B-9BCA-08D68EF9AEFC}" sibTransId="{8199D8EC-99D7-4DB2-9751-3361FE253BC5}"/>
    <dgm:cxn modelId="{46BB40E3-BDA1-4B61-B7C1-93D1C7627DA6}" type="presOf" srcId="{7E0B92DD-BC8F-4D2D-94CD-8BB321CB3C01}" destId="{6084A462-E445-47FD-BE0A-DAF235D4DAD1}" srcOrd="1" destOrd="0" presId="urn:microsoft.com/office/officeart/2008/layout/HorizontalMultiLevelHierarchy"/>
    <dgm:cxn modelId="{A643AC43-DA02-4F2E-BEC0-7D44BC2CB812}" type="presOf" srcId="{1A5A8DFA-B889-4104-92E8-E9C19394328D}" destId="{52C6BC71-7020-48F6-806D-1046271A38AF}" srcOrd="1" destOrd="0" presId="urn:microsoft.com/office/officeart/2008/layout/HorizontalMultiLevelHierarchy"/>
    <dgm:cxn modelId="{145899A0-6E90-4AA7-B221-BF6AB4CD9B1F}" type="presOf" srcId="{38DA6272-C556-4241-A2D2-56B5FDA41DEE}" destId="{74F27871-8A3E-455C-9FBB-9C420CB4FAAF}" srcOrd="0" destOrd="0" presId="urn:microsoft.com/office/officeart/2008/layout/HorizontalMultiLevelHierarchy"/>
    <dgm:cxn modelId="{47B08DF1-17B3-432E-9155-FA49BEA261F4}" type="presOf" srcId="{FE4653E2-5F44-43DD-978B-7536D6B56C9E}" destId="{B101A69E-ED46-4CD1-9C16-35CE6BFFE4CE}" srcOrd="0" destOrd="0" presId="urn:microsoft.com/office/officeart/2008/layout/HorizontalMultiLevelHierarchy"/>
    <dgm:cxn modelId="{62944857-0C71-44B7-98A8-EE289FD38301}" type="presOf" srcId="{1AE06714-3DDC-4C99-9F12-DF1987E0256F}" destId="{81C4EA61-5809-43EE-8589-5CF4C9FAE526}" srcOrd="0" destOrd="0" presId="urn:microsoft.com/office/officeart/2008/layout/HorizontalMultiLevelHierarchy"/>
    <dgm:cxn modelId="{2A1588DA-6AA0-4E7C-8406-F15B86545D41}" type="presOf" srcId="{8B2E1371-F0C6-497B-9BCA-08D68EF9AEFC}" destId="{1EC07AC6-24CB-4C5B-A4C5-84F49AEC5BE6}" srcOrd="0" destOrd="0" presId="urn:microsoft.com/office/officeart/2008/layout/HorizontalMultiLevelHierarchy"/>
    <dgm:cxn modelId="{9539A28C-BBB9-41B4-B49D-69F5AFE46473}" srcId="{EF78B2FC-3B3C-4204-B2A3-137EF806B36F}" destId="{FE4653E2-5F44-43DD-978B-7536D6B56C9E}" srcOrd="0" destOrd="0" parTransId="{F9402B34-E3F3-4A7F-88A5-8F4EE4A1C68D}" sibTransId="{98C9119F-73BA-4CE1-ACA7-250172C9B9C2}"/>
    <dgm:cxn modelId="{B9F3907E-FB2A-496E-93CC-1BC8A572B0B8}" type="presParOf" srcId="{C85166CC-27B2-4829-94EB-4E8C9A119239}" destId="{8C0F034C-A30F-4D3A-AD9D-223384E0A485}" srcOrd="0" destOrd="0" presId="urn:microsoft.com/office/officeart/2008/layout/HorizontalMultiLevelHierarchy"/>
    <dgm:cxn modelId="{BA2DF4ED-8A08-4C90-820D-12903C468776}" type="presParOf" srcId="{8C0F034C-A30F-4D3A-AD9D-223384E0A485}" destId="{81C4EA61-5809-43EE-8589-5CF4C9FAE526}" srcOrd="0" destOrd="0" presId="urn:microsoft.com/office/officeart/2008/layout/HorizontalMultiLevelHierarchy"/>
    <dgm:cxn modelId="{C770C9CE-D102-4BCF-BE2F-C472ADF5F46C}" type="presParOf" srcId="{8C0F034C-A30F-4D3A-AD9D-223384E0A485}" destId="{65639596-282E-4856-8B9C-D43D25597911}" srcOrd="1" destOrd="0" presId="urn:microsoft.com/office/officeart/2008/layout/HorizontalMultiLevelHierarchy"/>
    <dgm:cxn modelId="{0CEB3B2F-2AA8-4107-AA22-84F20C6D4F44}" type="presParOf" srcId="{65639596-282E-4856-8B9C-D43D25597911}" destId="{5F9C3A6D-65D4-4A13-961E-5E64D75888EE}" srcOrd="0" destOrd="0" presId="urn:microsoft.com/office/officeart/2008/layout/HorizontalMultiLevelHierarchy"/>
    <dgm:cxn modelId="{BCF62F0F-5A02-4925-8180-1F015A166893}" type="presParOf" srcId="{5F9C3A6D-65D4-4A13-961E-5E64D75888EE}" destId="{6084A462-E445-47FD-BE0A-DAF235D4DAD1}" srcOrd="0" destOrd="0" presId="urn:microsoft.com/office/officeart/2008/layout/HorizontalMultiLevelHierarchy"/>
    <dgm:cxn modelId="{9BE2D758-35D5-49F1-AD0B-57A017421591}" type="presParOf" srcId="{65639596-282E-4856-8B9C-D43D25597911}" destId="{0E73F44D-AD53-44AA-92C0-5ABE8B48B414}" srcOrd="1" destOrd="0" presId="urn:microsoft.com/office/officeart/2008/layout/HorizontalMultiLevelHierarchy"/>
    <dgm:cxn modelId="{95C79227-AA28-4359-A66C-E218EE2B1604}" type="presParOf" srcId="{0E73F44D-AD53-44AA-92C0-5ABE8B48B414}" destId="{E87618F4-BB02-4E33-A851-62969A1E83D3}" srcOrd="0" destOrd="0" presId="urn:microsoft.com/office/officeart/2008/layout/HorizontalMultiLevelHierarchy"/>
    <dgm:cxn modelId="{3683685E-2C92-4ABF-8AD6-6A81CB5AE82C}" type="presParOf" srcId="{0E73F44D-AD53-44AA-92C0-5ABE8B48B414}" destId="{B36C7719-40F8-4A76-B6ED-F46F1FD90F32}" srcOrd="1" destOrd="0" presId="urn:microsoft.com/office/officeart/2008/layout/HorizontalMultiLevelHierarchy"/>
    <dgm:cxn modelId="{5A6FB01A-6B23-4BD7-8AA2-08AE5FF8B28B}" type="presParOf" srcId="{B36C7719-40F8-4A76-B6ED-F46F1FD90F32}" destId="{7E12139D-76A4-4B32-88E8-AF2F145AC9C9}" srcOrd="0" destOrd="0" presId="urn:microsoft.com/office/officeart/2008/layout/HorizontalMultiLevelHierarchy"/>
    <dgm:cxn modelId="{BF091D47-E94E-4BC4-A780-5F168982502B}" type="presParOf" srcId="{7E12139D-76A4-4B32-88E8-AF2F145AC9C9}" destId="{8E3091A3-0B70-42E0-9780-A8D3C0E21143}" srcOrd="0" destOrd="0" presId="urn:microsoft.com/office/officeart/2008/layout/HorizontalMultiLevelHierarchy"/>
    <dgm:cxn modelId="{AA3D174B-5EDB-48E6-AABC-67BC890129C2}" type="presParOf" srcId="{B36C7719-40F8-4A76-B6ED-F46F1FD90F32}" destId="{D805A5FF-465C-4397-B789-5958FB0C5644}" srcOrd="1" destOrd="0" presId="urn:microsoft.com/office/officeart/2008/layout/HorizontalMultiLevelHierarchy"/>
    <dgm:cxn modelId="{2C8F5BC0-C12E-4A94-A9B3-86B83A378463}" type="presParOf" srcId="{D805A5FF-465C-4397-B789-5958FB0C5644}" destId="{8C2D15FA-2E62-425E-B34B-59C7FA20C694}" srcOrd="0" destOrd="0" presId="urn:microsoft.com/office/officeart/2008/layout/HorizontalMultiLevelHierarchy"/>
    <dgm:cxn modelId="{EAF9AF2F-A8C3-4B0F-AFC7-D9E3960B3E15}" type="presParOf" srcId="{D805A5FF-465C-4397-B789-5958FB0C5644}" destId="{18833084-58E2-474B-B82C-6078C1987218}" srcOrd="1" destOrd="0" presId="urn:microsoft.com/office/officeart/2008/layout/HorizontalMultiLevelHierarchy"/>
    <dgm:cxn modelId="{16BB207B-6CAE-427D-980E-D1898FE5A41E}" type="presParOf" srcId="{65639596-282E-4856-8B9C-D43D25597911}" destId="{0499BB68-221F-44E4-9ED0-4AC8BCCE5A5F}" srcOrd="2" destOrd="0" presId="urn:microsoft.com/office/officeart/2008/layout/HorizontalMultiLevelHierarchy"/>
    <dgm:cxn modelId="{0E2933AD-89B2-42E2-9865-1D2B1B45A043}" type="presParOf" srcId="{0499BB68-221F-44E4-9ED0-4AC8BCCE5A5F}" destId="{082043AB-BA07-4C8D-81D9-A088F4C87DC7}" srcOrd="0" destOrd="0" presId="urn:microsoft.com/office/officeart/2008/layout/HorizontalMultiLevelHierarchy"/>
    <dgm:cxn modelId="{166D189A-3E93-4207-BF0B-4D3459B17F67}" type="presParOf" srcId="{65639596-282E-4856-8B9C-D43D25597911}" destId="{B4F9CC89-75D4-4421-925F-60A8FCC7E6D8}" srcOrd="3" destOrd="0" presId="urn:microsoft.com/office/officeart/2008/layout/HorizontalMultiLevelHierarchy"/>
    <dgm:cxn modelId="{72561817-5626-4D0F-9819-43055AADCF29}" type="presParOf" srcId="{B4F9CC89-75D4-4421-925F-60A8FCC7E6D8}" destId="{859CD1EB-55B9-4D76-AD54-99769757AA06}" srcOrd="0" destOrd="0" presId="urn:microsoft.com/office/officeart/2008/layout/HorizontalMultiLevelHierarchy"/>
    <dgm:cxn modelId="{95B28761-6390-4B31-9C56-C002B88EE9DF}" type="presParOf" srcId="{B4F9CC89-75D4-4421-925F-60A8FCC7E6D8}" destId="{B546EE37-7E90-42E0-9B48-A8F8C787EDB4}" srcOrd="1" destOrd="0" presId="urn:microsoft.com/office/officeart/2008/layout/HorizontalMultiLevelHierarchy"/>
    <dgm:cxn modelId="{8F65EC39-89CD-4CDE-9890-6918996B77E8}" type="presParOf" srcId="{B546EE37-7E90-42E0-9B48-A8F8C787EDB4}" destId="{B83032C7-1265-4A2E-B012-892BE3F382A5}" srcOrd="0" destOrd="0" presId="urn:microsoft.com/office/officeart/2008/layout/HorizontalMultiLevelHierarchy"/>
    <dgm:cxn modelId="{F7D71714-204A-4BDA-93D4-463AA6936D4B}" type="presParOf" srcId="{B83032C7-1265-4A2E-B012-892BE3F382A5}" destId="{D966D399-2E0B-4B8D-864C-60EB4C899F37}" srcOrd="0" destOrd="0" presId="urn:microsoft.com/office/officeart/2008/layout/HorizontalMultiLevelHierarchy"/>
    <dgm:cxn modelId="{7E125778-2E7E-4FB2-8BDB-985BCDCB0C7E}" type="presParOf" srcId="{B546EE37-7E90-42E0-9B48-A8F8C787EDB4}" destId="{1C03B073-7ADC-4296-AA4F-49F741FEE5BA}" srcOrd="1" destOrd="0" presId="urn:microsoft.com/office/officeart/2008/layout/HorizontalMultiLevelHierarchy"/>
    <dgm:cxn modelId="{7A48FBA6-C0DA-42CC-99EA-12462E5B3B6D}" type="presParOf" srcId="{1C03B073-7ADC-4296-AA4F-49F741FEE5BA}" destId="{B101A69E-ED46-4CD1-9C16-35CE6BFFE4CE}" srcOrd="0" destOrd="0" presId="urn:microsoft.com/office/officeart/2008/layout/HorizontalMultiLevelHierarchy"/>
    <dgm:cxn modelId="{98111416-C1CE-416B-B0DA-48D53E95A295}" type="presParOf" srcId="{1C03B073-7ADC-4296-AA4F-49F741FEE5BA}" destId="{A004B6C0-C0DF-4728-A27F-4E6AD10C51E0}" srcOrd="1" destOrd="0" presId="urn:microsoft.com/office/officeart/2008/layout/HorizontalMultiLevelHierarchy"/>
    <dgm:cxn modelId="{EDA0B5CF-2985-4C2D-B9B7-EA8594E8B196}" type="presParOf" srcId="{65639596-282E-4856-8B9C-D43D25597911}" destId="{AA242DE1-F542-4AF0-B413-B5DADA9EE3EB}" srcOrd="4" destOrd="0" presId="urn:microsoft.com/office/officeart/2008/layout/HorizontalMultiLevelHierarchy"/>
    <dgm:cxn modelId="{7A311C32-EA04-4307-8B3C-BF2B67D8FE3C}" type="presParOf" srcId="{AA242DE1-F542-4AF0-B413-B5DADA9EE3EB}" destId="{8EC220A2-2F70-42AF-A2B6-3E21CBDED14C}" srcOrd="0" destOrd="0" presId="urn:microsoft.com/office/officeart/2008/layout/HorizontalMultiLevelHierarchy"/>
    <dgm:cxn modelId="{7EB9B73E-D417-4120-AAA0-810ABA246320}" type="presParOf" srcId="{65639596-282E-4856-8B9C-D43D25597911}" destId="{6A5E78ED-6470-4F5C-BE44-EEEC069DD13F}" srcOrd="5" destOrd="0" presId="urn:microsoft.com/office/officeart/2008/layout/HorizontalMultiLevelHierarchy"/>
    <dgm:cxn modelId="{C92D6831-F04D-47AA-A091-C8FDB2EF0A96}" type="presParOf" srcId="{6A5E78ED-6470-4F5C-BE44-EEEC069DD13F}" destId="{21893F60-80BC-45DC-ADAC-5C37B7EA84BC}" srcOrd="0" destOrd="0" presId="urn:microsoft.com/office/officeart/2008/layout/HorizontalMultiLevelHierarchy"/>
    <dgm:cxn modelId="{45C2E519-9A9D-4169-A8D9-4D824FF46853}" type="presParOf" srcId="{6A5E78ED-6470-4F5C-BE44-EEEC069DD13F}" destId="{448F565E-CE6B-48E3-81C1-A8C88AB48AD0}" srcOrd="1" destOrd="0" presId="urn:microsoft.com/office/officeart/2008/layout/HorizontalMultiLevelHierarchy"/>
    <dgm:cxn modelId="{BA93C13D-1520-4969-86E9-BFE6B33B2B39}" type="presParOf" srcId="{448F565E-CE6B-48E3-81C1-A8C88AB48AD0}" destId="{AABA212E-E165-4305-B6E5-D3597B81F439}" srcOrd="0" destOrd="0" presId="urn:microsoft.com/office/officeart/2008/layout/HorizontalMultiLevelHierarchy"/>
    <dgm:cxn modelId="{A5674920-56A2-4191-9307-D21EE6E5839D}" type="presParOf" srcId="{AABA212E-E165-4305-B6E5-D3597B81F439}" destId="{C6DB67C5-448D-405E-8240-5354F6442254}" srcOrd="0" destOrd="0" presId="urn:microsoft.com/office/officeart/2008/layout/HorizontalMultiLevelHierarchy"/>
    <dgm:cxn modelId="{49B1BD66-CBC1-4653-85D9-276AE7D3F78C}" type="presParOf" srcId="{448F565E-CE6B-48E3-81C1-A8C88AB48AD0}" destId="{876AB488-A040-45BA-B76B-1B171E6CD89F}" srcOrd="1" destOrd="0" presId="urn:microsoft.com/office/officeart/2008/layout/HorizontalMultiLevelHierarchy"/>
    <dgm:cxn modelId="{118E8D55-D8B5-43C1-8DDA-A61D0B80979E}" type="presParOf" srcId="{876AB488-A040-45BA-B76B-1B171E6CD89F}" destId="{6556982C-CA26-483C-B85C-49F679F71B59}" srcOrd="0" destOrd="0" presId="urn:microsoft.com/office/officeart/2008/layout/HorizontalMultiLevelHierarchy"/>
    <dgm:cxn modelId="{60AA0506-5FD4-4F8E-B8C9-D2797B8BC8B8}" type="presParOf" srcId="{876AB488-A040-45BA-B76B-1B171E6CD89F}" destId="{756C890F-9F58-4B0A-8352-6EBE2629EA83}" srcOrd="1" destOrd="0" presId="urn:microsoft.com/office/officeart/2008/layout/HorizontalMultiLevelHierarchy"/>
    <dgm:cxn modelId="{CFC6FBEE-7330-45A4-9EBD-0B3BD4F2CD7E}" type="presParOf" srcId="{65639596-282E-4856-8B9C-D43D25597911}" destId="{FB2BA158-BEA9-4857-BF63-5B93D96A2D91}" srcOrd="6" destOrd="0" presId="urn:microsoft.com/office/officeart/2008/layout/HorizontalMultiLevelHierarchy"/>
    <dgm:cxn modelId="{4596C3C4-2B17-4DF5-817A-16ABF8C4DFFA}" type="presParOf" srcId="{FB2BA158-BEA9-4857-BF63-5B93D96A2D91}" destId="{52C6BC71-7020-48F6-806D-1046271A38AF}" srcOrd="0" destOrd="0" presId="urn:microsoft.com/office/officeart/2008/layout/HorizontalMultiLevelHierarchy"/>
    <dgm:cxn modelId="{9BC97C0B-8968-4816-A8DE-9C924A014CD8}" type="presParOf" srcId="{65639596-282E-4856-8B9C-D43D25597911}" destId="{C7B9962D-4361-4D35-9776-8A259FDB0655}" srcOrd="7" destOrd="0" presId="urn:microsoft.com/office/officeart/2008/layout/HorizontalMultiLevelHierarchy"/>
    <dgm:cxn modelId="{62267F24-1DC3-452E-9BEE-200465BCA315}" type="presParOf" srcId="{C7B9962D-4361-4D35-9776-8A259FDB0655}" destId="{2D36C17B-767F-4373-9116-07240251507A}" srcOrd="0" destOrd="0" presId="urn:microsoft.com/office/officeart/2008/layout/HorizontalMultiLevelHierarchy"/>
    <dgm:cxn modelId="{8FD96C63-0040-4E36-A5FC-55C7416BC47C}" type="presParOf" srcId="{C7B9962D-4361-4D35-9776-8A259FDB0655}" destId="{DF9718DA-872D-4072-9D7F-B0577A039376}" srcOrd="1" destOrd="0" presId="urn:microsoft.com/office/officeart/2008/layout/HorizontalMultiLevelHierarchy"/>
    <dgm:cxn modelId="{047148BC-736F-4628-8C8C-88783FD6FB36}" type="presParOf" srcId="{DF9718DA-872D-4072-9D7F-B0577A039376}" destId="{1EC07AC6-24CB-4C5B-A4C5-84F49AEC5BE6}" srcOrd="0" destOrd="0" presId="urn:microsoft.com/office/officeart/2008/layout/HorizontalMultiLevelHierarchy"/>
    <dgm:cxn modelId="{2CA0ABE8-520E-4D2D-B29F-63C4F858A468}" type="presParOf" srcId="{1EC07AC6-24CB-4C5B-A4C5-84F49AEC5BE6}" destId="{66C2A9EF-B132-42A4-B287-7E4CE4BD8DF4}" srcOrd="0" destOrd="0" presId="urn:microsoft.com/office/officeart/2008/layout/HorizontalMultiLevelHierarchy"/>
    <dgm:cxn modelId="{9D72C0A4-890B-4586-9D58-2C2CFC304C72}" type="presParOf" srcId="{DF9718DA-872D-4072-9D7F-B0577A039376}" destId="{A93C57F6-F4E0-48CE-BB98-F6E5F73C8E8C}" srcOrd="1" destOrd="0" presId="urn:microsoft.com/office/officeart/2008/layout/HorizontalMultiLevelHierarchy"/>
    <dgm:cxn modelId="{4EFBC58A-F7C9-47BA-934C-826F0098802E}" type="presParOf" srcId="{A93C57F6-F4E0-48CE-BB98-F6E5F73C8E8C}" destId="{3A7F0905-9531-4F6A-9CB9-791D566A5138}" srcOrd="0" destOrd="0" presId="urn:microsoft.com/office/officeart/2008/layout/HorizontalMultiLevelHierarchy"/>
    <dgm:cxn modelId="{FF75397E-2D8A-42F3-92B1-C992367CF24E}" type="presParOf" srcId="{A93C57F6-F4E0-48CE-BB98-F6E5F73C8E8C}" destId="{8EEC0E51-1933-4833-8099-45F598ED69DD}" srcOrd="1" destOrd="0" presId="urn:microsoft.com/office/officeart/2008/layout/HorizontalMultiLevelHierarchy"/>
    <dgm:cxn modelId="{986C5BED-2611-4985-92D5-4363D4989ADC}" type="presParOf" srcId="{65639596-282E-4856-8B9C-D43D25597911}" destId="{74F27871-8A3E-455C-9FBB-9C420CB4FAAF}" srcOrd="8" destOrd="0" presId="urn:microsoft.com/office/officeart/2008/layout/HorizontalMultiLevelHierarchy"/>
    <dgm:cxn modelId="{5E64D326-EC2D-4944-85CD-3253DC9BB5F4}" type="presParOf" srcId="{74F27871-8A3E-455C-9FBB-9C420CB4FAAF}" destId="{F7DEF9FB-AD1C-4AA6-9E4D-0127BB309C4D}" srcOrd="0" destOrd="0" presId="urn:microsoft.com/office/officeart/2008/layout/HorizontalMultiLevelHierarchy"/>
    <dgm:cxn modelId="{43F077D4-9261-4DE1-A985-91602BBA7E65}" type="presParOf" srcId="{65639596-282E-4856-8B9C-D43D25597911}" destId="{3E1D0528-B5C6-4CEE-B9E0-7BF27FE000A2}" srcOrd="9" destOrd="0" presId="urn:microsoft.com/office/officeart/2008/layout/HorizontalMultiLevelHierarchy"/>
    <dgm:cxn modelId="{6D08054F-2606-47E1-8A1B-73A69394A58F}" type="presParOf" srcId="{3E1D0528-B5C6-4CEE-B9E0-7BF27FE000A2}" destId="{0282756E-C674-4C92-9D42-5E9D28B3D33C}" srcOrd="0" destOrd="0" presId="urn:microsoft.com/office/officeart/2008/layout/HorizontalMultiLevelHierarchy"/>
    <dgm:cxn modelId="{FC354140-FC28-426A-8347-02A6499D7900}" type="presParOf" srcId="{3E1D0528-B5C6-4CEE-B9E0-7BF27FE000A2}" destId="{8611A00E-FD8F-4190-809F-9345693278C1}" srcOrd="1" destOrd="0" presId="urn:microsoft.com/office/officeart/2008/layout/HorizontalMultiLevelHierarchy"/>
    <dgm:cxn modelId="{EE729675-49CA-4FA7-BAF1-669E176D2643}" type="presParOf" srcId="{8611A00E-FD8F-4190-809F-9345693278C1}" destId="{52364057-8E14-4AE4-A508-70B945526662}" srcOrd="0" destOrd="0" presId="urn:microsoft.com/office/officeart/2008/layout/HorizontalMultiLevelHierarchy"/>
    <dgm:cxn modelId="{CF59BDEE-5108-40E6-B344-056C5AB2C4A3}" type="presParOf" srcId="{52364057-8E14-4AE4-A508-70B945526662}" destId="{C0EC6635-E192-41A3-B780-BBDDC4035E42}" srcOrd="0" destOrd="0" presId="urn:microsoft.com/office/officeart/2008/layout/HorizontalMultiLevelHierarchy"/>
    <dgm:cxn modelId="{2F6C3C85-8AC8-49A0-B04E-711421FB56F9}" type="presParOf" srcId="{8611A00E-FD8F-4190-809F-9345693278C1}" destId="{FDA50AD6-783D-4DF0-9675-1B48A66BA055}" srcOrd="1" destOrd="0" presId="urn:microsoft.com/office/officeart/2008/layout/HorizontalMultiLevelHierarchy"/>
    <dgm:cxn modelId="{FAC39DAE-8FBC-43F9-AA63-3B3CB3FDAFF8}" type="presParOf" srcId="{FDA50AD6-783D-4DF0-9675-1B48A66BA055}" destId="{84224ABB-400F-4A1B-9F95-F1584F50FB5B}" srcOrd="0" destOrd="0" presId="urn:microsoft.com/office/officeart/2008/layout/HorizontalMultiLevelHierarchy"/>
    <dgm:cxn modelId="{2794CE12-BB30-4472-BC31-4AC29BFACAD0}" type="presParOf" srcId="{FDA50AD6-783D-4DF0-9675-1B48A66BA055}" destId="{901F2069-B809-4611-9882-8BC0DA022318}" srcOrd="1" destOrd="0" presId="urn:microsoft.com/office/officeart/2008/layout/HorizontalMultiLevelHierarchy"/>
    <dgm:cxn modelId="{80F90D0E-EB88-4007-B501-33F7A5B6605B}" type="presParOf" srcId="{65639596-282E-4856-8B9C-D43D25597911}" destId="{B9605B74-BB60-437F-A740-EA1E5C079A82}" srcOrd="10" destOrd="0" presId="urn:microsoft.com/office/officeart/2008/layout/HorizontalMultiLevelHierarchy"/>
    <dgm:cxn modelId="{7CA91F23-EA68-4C55-971A-D8B0B50E7FA0}" type="presParOf" srcId="{B9605B74-BB60-437F-A740-EA1E5C079A82}" destId="{A1FAB179-21D9-4D43-BB91-AD88784CD575}" srcOrd="0" destOrd="0" presId="urn:microsoft.com/office/officeart/2008/layout/HorizontalMultiLevelHierarchy"/>
    <dgm:cxn modelId="{49C893AD-F56D-4D84-AECE-2E80F8BA0205}" type="presParOf" srcId="{65639596-282E-4856-8B9C-D43D25597911}" destId="{79F13E9E-9F00-4DC1-81E8-F6154D0942A7}" srcOrd="11" destOrd="0" presId="urn:microsoft.com/office/officeart/2008/layout/HorizontalMultiLevelHierarchy"/>
    <dgm:cxn modelId="{2C3025B2-3A48-4A73-98DC-DB14F3AEC78F}" type="presParOf" srcId="{79F13E9E-9F00-4DC1-81E8-F6154D0942A7}" destId="{712275D9-D4FF-475D-A6EB-75F78F94535C}" srcOrd="0" destOrd="0" presId="urn:microsoft.com/office/officeart/2008/layout/HorizontalMultiLevelHierarchy"/>
    <dgm:cxn modelId="{6059B5D2-AFA7-450D-8BA8-397BEA03F814}" type="presParOf" srcId="{79F13E9E-9F00-4DC1-81E8-F6154D0942A7}" destId="{D227B0B3-D6FB-4CE6-BF09-9F7BEA5CF803}" srcOrd="1" destOrd="0" presId="urn:microsoft.com/office/officeart/2008/layout/HorizontalMultiLevelHierarchy"/>
    <dgm:cxn modelId="{7085311A-70DD-4BC1-A2CD-C19D94F80970}" type="presParOf" srcId="{D227B0B3-D6FB-4CE6-BF09-9F7BEA5CF803}" destId="{130DAAA4-B249-4FFE-84C4-E471A6955ADE}" srcOrd="0" destOrd="0" presId="urn:microsoft.com/office/officeart/2008/layout/HorizontalMultiLevelHierarchy"/>
    <dgm:cxn modelId="{EA256F40-0670-483E-89C7-5656216DB649}" type="presParOf" srcId="{130DAAA4-B249-4FFE-84C4-E471A6955ADE}" destId="{C3B8E2AA-D04B-45AC-B6E0-976EFBC5009B}" srcOrd="0" destOrd="0" presId="urn:microsoft.com/office/officeart/2008/layout/HorizontalMultiLevelHierarchy"/>
    <dgm:cxn modelId="{823EE43A-D642-4D38-B376-3BC1FBB09AC9}" type="presParOf" srcId="{D227B0B3-D6FB-4CE6-BF09-9F7BEA5CF803}" destId="{21791608-9279-4EA6-8EC4-2181DCE19D9B}" srcOrd="1" destOrd="0" presId="urn:microsoft.com/office/officeart/2008/layout/HorizontalMultiLevelHierarchy"/>
    <dgm:cxn modelId="{44CCC4B4-F024-44B2-97B9-1FC7858AD2AD}" type="presParOf" srcId="{21791608-9279-4EA6-8EC4-2181DCE19D9B}" destId="{D81735DD-03C9-4E51-ABDE-F71E363C2C9B}" srcOrd="0" destOrd="0" presId="urn:microsoft.com/office/officeart/2008/layout/HorizontalMultiLevelHierarchy"/>
    <dgm:cxn modelId="{FBEC3D53-3AA0-491D-B405-39BAAC78C8CD}" type="presParOf" srcId="{21791608-9279-4EA6-8EC4-2181DCE19D9B}" destId="{9E84D5CB-3D99-4B1B-A9F6-E46EEB0D9C6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92DD2-6939-4520-ACFF-4219C188206A}">
      <dsp:nvSpPr>
        <dsp:cNvPr id="0" name=""/>
        <dsp:cNvSpPr/>
      </dsp:nvSpPr>
      <dsp:spPr>
        <a:xfrm>
          <a:off x="5851271" y="1703175"/>
          <a:ext cx="3801898" cy="6714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503"/>
              </a:lnTo>
              <a:lnTo>
                <a:pt x="3801898" y="336503"/>
              </a:lnTo>
              <a:lnTo>
                <a:pt x="3801898" y="67141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B95424-9D5C-4490-819B-4359AD1DA8BE}">
      <dsp:nvSpPr>
        <dsp:cNvPr id="0" name=""/>
        <dsp:cNvSpPr/>
      </dsp:nvSpPr>
      <dsp:spPr>
        <a:xfrm>
          <a:off x="5747977" y="1703175"/>
          <a:ext cx="91440" cy="671416"/>
        </a:xfrm>
        <a:custGeom>
          <a:avLst/>
          <a:gdLst/>
          <a:ahLst/>
          <a:cxnLst/>
          <a:rect l="0" t="0" r="0" b="0"/>
          <a:pathLst>
            <a:path>
              <a:moveTo>
                <a:pt x="103293" y="0"/>
              </a:moveTo>
              <a:lnTo>
                <a:pt x="103293" y="336503"/>
              </a:lnTo>
              <a:lnTo>
                <a:pt x="45720" y="336503"/>
              </a:lnTo>
              <a:lnTo>
                <a:pt x="45720" y="67141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0AF1CB-DB60-433A-AE19-11E85EC5C5F5}">
      <dsp:nvSpPr>
        <dsp:cNvPr id="0" name=""/>
        <dsp:cNvSpPr/>
      </dsp:nvSpPr>
      <dsp:spPr>
        <a:xfrm>
          <a:off x="1934226" y="1703175"/>
          <a:ext cx="3917044" cy="671416"/>
        </a:xfrm>
        <a:custGeom>
          <a:avLst/>
          <a:gdLst/>
          <a:ahLst/>
          <a:cxnLst/>
          <a:rect l="0" t="0" r="0" b="0"/>
          <a:pathLst>
            <a:path>
              <a:moveTo>
                <a:pt x="3917044" y="0"/>
              </a:moveTo>
              <a:lnTo>
                <a:pt x="3917044" y="336503"/>
              </a:lnTo>
              <a:lnTo>
                <a:pt x="0" y="336503"/>
              </a:lnTo>
              <a:lnTo>
                <a:pt x="0" y="67141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B53712-AEB5-4AA6-84AD-2038CCCB0BF9}">
      <dsp:nvSpPr>
        <dsp:cNvPr id="0" name=""/>
        <dsp:cNvSpPr/>
      </dsp:nvSpPr>
      <dsp:spPr>
        <a:xfrm>
          <a:off x="183541" y="0"/>
          <a:ext cx="11335458" cy="170317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Современный мир стремительно меняется, технологии проникают практически во все сферы нашей жизни. Дети, родившиеся в эпоху цифровых технологий, буквально с младенчества погружены в виртуальное пространство. Однако такое положение вещей вызывает серьезные опасения: растет число исследований, подтверждающих, что </a:t>
          </a:r>
          <a:r>
            <a:rPr lang="ru-RU" sz="2400" b="1" kern="1200" dirty="0" smtClean="0">
              <a:solidFill>
                <a:srgbClr val="C00000"/>
              </a:solidFill>
            </a:rPr>
            <a:t>чрезмерное увлечение гаджетами негативно сказывается на развитии детей</a:t>
          </a:r>
          <a:r>
            <a:rPr lang="ru-RU" sz="2400" kern="1200" dirty="0" smtClean="0"/>
            <a:t>:</a:t>
          </a:r>
          <a:endParaRPr lang="ru-RU" sz="2400" kern="1200" dirty="0"/>
        </a:p>
      </dsp:txBody>
      <dsp:txXfrm>
        <a:off x="183541" y="0"/>
        <a:ext cx="11335458" cy="1703175"/>
      </dsp:txXfrm>
    </dsp:sp>
    <dsp:sp modelId="{4AD45FBF-6062-43CC-8123-ABE7B84E54CC}">
      <dsp:nvSpPr>
        <dsp:cNvPr id="0" name=""/>
        <dsp:cNvSpPr/>
      </dsp:nvSpPr>
      <dsp:spPr>
        <a:xfrm>
          <a:off x="339403" y="2374591"/>
          <a:ext cx="3189645" cy="406958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C00000"/>
              </a:solidFill>
            </a:rPr>
            <a:t>Дефицит живого общения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Одним из главных факторов риска является сокращение реального человеческого общения. Детям сложно научиться взаимодействовать с окружающими людьми, строить дружеские связи, понимать эмоции и чувства других. Даже самые продвинутые онлайн-игры не заменят живое общение со сверстниками, ведь именно оно формирует базовые социальные навыки.</a:t>
          </a:r>
          <a:endParaRPr lang="ru-RU" sz="1400" kern="1200" dirty="0"/>
        </a:p>
      </dsp:txBody>
      <dsp:txXfrm>
        <a:off x="339403" y="2374591"/>
        <a:ext cx="3189645" cy="4069589"/>
      </dsp:txXfrm>
    </dsp:sp>
    <dsp:sp modelId="{DD7410A0-C65C-4C7D-80F6-0556DCAE08DB}">
      <dsp:nvSpPr>
        <dsp:cNvPr id="0" name=""/>
        <dsp:cNvSpPr/>
      </dsp:nvSpPr>
      <dsp:spPr>
        <a:xfrm>
          <a:off x="4198875" y="2374591"/>
          <a:ext cx="3189645" cy="391060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C00000"/>
              </a:solidFill>
            </a:rPr>
            <a:t>Недостаточное развитие мышления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Интерактивные устройства предлагают готовые решения, снижают потребность ребенка самостоятельно искать выход из сложных ситуаций, анализировать и рассуждать. Между тем, активные познавательные процессы — наблюдение, экспериментирование, размышления — играют ключевую роль в формировании гибкого ума и креативного подхода к решению проблем.</a:t>
          </a:r>
          <a:endParaRPr lang="ru-RU" sz="1400" kern="1200" dirty="0"/>
        </a:p>
      </dsp:txBody>
      <dsp:txXfrm>
        <a:off x="4198875" y="2374591"/>
        <a:ext cx="3189645" cy="3910601"/>
      </dsp:txXfrm>
    </dsp:sp>
    <dsp:sp modelId="{833E8B95-5E5B-45BC-AD88-D97708EDC847}">
      <dsp:nvSpPr>
        <dsp:cNvPr id="0" name=""/>
        <dsp:cNvSpPr/>
      </dsp:nvSpPr>
      <dsp:spPr>
        <a:xfrm>
          <a:off x="8058346" y="2374591"/>
          <a:ext cx="3189645" cy="382548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C00000"/>
              </a:solidFill>
            </a:rPr>
            <a:t>Угроза интеллектуальной деградации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Быстрое переключение между приложениями, постоянный поток поверхностной информации, яркая графика и быстрые смены кадров мешают ребенку концентрироваться на одной задаче длительное время. В результате развивается синдром дефицита внимания, снижается успеваемость в школе, ухудшается память и общее качество мышления. </a:t>
          </a:r>
          <a:endParaRPr lang="ru-RU" sz="1400" kern="1200" dirty="0"/>
        </a:p>
      </dsp:txBody>
      <dsp:txXfrm>
        <a:off x="8058346" y="2374591"/>
        <a:ext cx="3189645" cy="38254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DAAA4-B249-4FFE-84C4-E471A6955ADE}">
      <dsp:nvSpPr>
        <dsp:cNvPr id="0" name=""/>
        <dsp:cNvSpPr/>
      </dsp:nvSpPr>
      <dsp:spPr>
        <a:xfrm>
          <a:off x="3566368" y="6024110"/>
          <a:ext cx="4306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637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0921" y="6059064"/>
        <a:ext cx="21531" cy="21531"/>
      </dsp:txXfrm>
    </dsp:sp>
    <dsp:sp modelId="{B9605B74-BB60-437F-A740-EA1E5C079A82}">
      <dsp:nvSpPr>
        <dsp:cNvPr id="0" name=""/>
        <dsp:cNvSpPr/>
      </dsp:nvSpPr>
      <dsp:spPr>
        <a:xfrm>
          <a:off x="974959" y="3320028"/>
          <a:ext cx="438224" cy="27498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9112" y="0"/>
              </a:lnTo>
              <a:lnTo>
                <a:pt x="219112" y="2749801"/>
              </a:lnTo>
              <a:lnTo>
                <a:pt x="438224" y="274980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24459" y="4625316"/>
        <a:ext cx="139225" cy="139225"/>
      </dsp:txXfrm>
    </dsp:sp>
    <dsp:sp modelId="{52364057-8E14-4AE4-A508-70B945526662}">
      <dsp:nvSpPr>
        <dsp:cNvPr id="0" name=""/>
        <dsp:cNvSpPr/>
      </dsp:nvSpPr>
      <dsp:spPr>
        <a:xfrm>
          <a:off x="3566368" y="4902780"/>
          <a:ext cx="4306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637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0921" y="4937734"/>
        <a:ext cx="21531" cy="21531"/>
      </dsp:txXfrm>
    </dsp:sp>
    <dsp:sp modelId="{74F27871-8A3E-455C-9FBB-9C420CB4FAAF}">
      <dsp:nvSpPr>
        <dsp:cNvPr id="0" name=""/>
        <dsp:cNvSpPr/>
      </dsp:nvSpPr>
      <dsp:spPr>
        <a:xfrm>
          <a:off x="974959" y="3320028"/>
          <a:ext cx="438224" cy="1628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9112" y="0"/>
              </a:lnTo>
              <a:lnTo>
                <a:pt x="219112" y="1628471"/>
              </a:lnTo>
              <a:lnTo>
                <a:pt x="438224" y="162847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1911" y="4092104"/>
        <a:ext cx="84320" cy="84320"/>
      </dsp:txXfrm>
    </dsp:sp>
    <dsp:sp modelId="{1EC07AC6-24CB-4C5B-A4C5-84F49AEC5BE6}">
      <dsp:nvSpPr>
        <dsp:cNvPr id="0" name=""/>
        <dsp:cNvSpPr/>
      </dsp:nvSpPr>
      <dsp:spPr>
        <a:xfrm>
          <a:off x="3566368" y="3869050"/>
          <a:ext cx="4306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637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0921" y="3904005"/>
        <a:ext cx="21531" cy="21531"/>
      </dsp:txXfrm>
    </dsp:sp>
    <dsp:sp modelId="{FB2BA158-BEA9-4857-BF63-5B93D96A2D91}">
      <dsp:nvSpPr>
        <dsp:cNvPr id="0" name=""/>
        <dsp:cNvSpPr/>
      </dsp:nvSpPr>
      <dsp:spPr>
        <a:xfrm>
          <a:off x="974959" y="3320028"/>
          <a:ext cx="438224" cy="5947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9112" y="0"/>
              </a:lnTo>
              <a:lnTo>
                <a:pt x="219112" y="594742"/>
              </a:lnTo>
              <a:lnTo>
                <a:pt x="438224" y="59474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5602" y="3598930"/>
        <a:ext cx="36937" cy="36937"/>
      </dsp:txXfrm>
    </dsp:sp>
    <dsp:sp modelId="{AABA212E-E165-4305-B6E5-D3597B81F439}">
      <dsp:nvSpPr>
        <dsp:cNvPr id="0" name=""/>
        <dsp:cNvSpPr/>
      </dsp:nvSpPr>
      <dsp:spPr>
        <a:xfrm>
          <a:off x="3566368" y="2822937"/>
          <a:ext cx="4306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637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0921" y="2857891"/>
        <a:ext cx="21531" cy="21531"/>
      </dsp:txXfrm>
    </dsp:sp>
    <dsp:sp modelId="{AA242DE1-F542-4AF0-B413-B5DADA9EE3EB}">
      <dsp:nvSpPr>
        <dsp:cNvPr id="0" name=""/>
        <dsp:cNvSpPr/>
      </dsp:nvSpPr>
      <dsp:spPr>
        <a:xfrm>
          <a:off x="974959" y="2868657"/>
          <a:ext cx="438224" cy="451370"/>
        </a:xfrm>
        <a:custGeom>
          <a:avLst/>
          <a:gdLst/>
          <a:ahLst/>
          <a:cxnLst/>
          <a:rect l="0" t="0" r="0" b="0"/>
          <a:pathLst>
            <a:path>
              <a:moveTo>
                <a:pt x="0" y="451370"/>
              </a:moveTo>
              <a:lnTo>
                <a:pt x="219112" y="451370"/>
              </a:lnTo>
              <a:lnTo>
                <a:pt x="219112" y="0"/>
              </a:lnTo>
              <a:lnTo>
                <a:pt x="438224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8343" y="3078615"/>
        <a:ext cx="31455" cy="31455"/>
      </dsp:txXfrm>
    </dsp:sp>
    <dsp:sp modelId="{B83032C7-1265-4A2E-B012-892BE3F382A5}">
      <dsp:nvSpPr>
        <dsp:cNvPr id="0" name=""/>
        <dsp:cNvSpPr/>
      </dsp:nvSpPr>
      <dsp:spPr>
        <a:xfrm>
          <a:off x="3566368" y="1756503"/>
          <a:ext cx="4306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637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0921" y="1791457"/>
        <a:ext cx="21531" cy="21531"/>
      </dsp:txXfrm>
    </dsp:sp>
    <dsp:sp modelId="{0499BB68-221F-44E4-9ED0-4AC8BCCE5A5F}">
      <dsp:nvSpPr>
        <dsp:cNvPr id="0" name=""/>
        <dsp:cNvSpPr/>
      </dsp:nvSpPr>
      <dsp:spPr>
        <a:xfrm>
          <a:off x="974959" y="1802223"/>
          <a:ext cx="438224" cy="1517804"/>
        </a:xfrm>
        <a:custGeom>
          <a:avLst/>
          <a:gdLst/>
          <a:ahLst/>
          <a:cxnLst/>
          <a:rect l="0" t="0" r="0" b="0"/>
          <a:pathLst>
            <a:path>
              <a:moveTo>
                <a:pt x="0" y="1517804"/>
              </a:moveTo>
              <a:lnTo>
                <a:pt x="219112" y="1517804"/>
              </a:lnTo>
              <a:lnTo>
                <a:pt x="219112" y="0"/>
              </a:lnTo>
              <a:lnTo>
                <a:pt x="438224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54576" y="2521631"/>
        <a:ext cx="78990" cy="78990"/>
      </dsp:txXfrm>
    </dsp:sp>
    <dsp:sp modelId="{7E12139D-76A4-4B32-88E8-AF2F145AC9C9}">
      <dsp:nvSpPr>
        <dsp:cNvPr id="0" name=""/>
        <dsp:cNvSpPr/>
      </dsp:nvSpPr>
      <dsp:spPr>
        <a:xfrm>
          <a:off x="3566368" y="604018"/>
          <a:ext cx="4306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637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0921" y="638972"/>
        <a:ext cx="21531" cy="21531"/>
      </dsp:txXfrm>
    </dsp:sp>
    <dsp:sp modelId="{5F9C3A6D-65D4-4A13-961E-5E64D75888EE}">
      <dsp:nvSpPr>
        <dsp:cNvPr id="0" name=""/>
        <dsp:cNvSpPr/>
      </dsp:nvSpPr>
      <dsp:spPr>
        <a:xfrm>
          <a:off x="974959" y="649738"/>
          <a:ext cx="438224" cy="2670290"/>
        </a:xfrm>
        <a:custGeom>
          <a:avLst/>
          <a:gdLst/>
          <a:ahLst/>
          <a:cxnLst/>
          <a:rect l="0" t="0" r="0" b="0"/>
          <a:pathLst>
            <a:path>
              <a:moveTo>
                <a:pt x="0" y="2670290"/>
              </a:moveTo>
              <a:lnTo>
                <a:pt x="219112" y="2670290"/>
              </a:lnTo>
              <a:lnTo>
                <a:pt x="219112" y="0"/>
              </a:lnTo>
              <a:lnTo>
                <a:pt x="438224" y="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26421" y="1917233"/>
        <a:ext cx="135300" cy="135300"/>
      </dsp:txXfrm>
    </dsp:sp>
    <dsp:sp modelId="{81C4EA61-5809-43EE-8589-5CF4C9FAE526}">
      <dsp:nvSpPr>
        <dsp:cNvPr id="0" name=""/>
        <dsp:cNvSpPr/>
      </dsp:nvSpPr>
      <dsp:spPr>
        <a:xfrm rot="16200000">
          <a:off x="-2438322" y="2832548"/>
          <a:ext cx="5851605" cy="97495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Почему настольные игры полезны?</a:t>
          </a:r>
          <a:endParaRPr lang="ru-RU" sz="32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2438322" y="2832548"/>
        <a:ext cx="5851605" cy="974959"/>
      </dsp:txXfrm>
    </dsp:sp>
    <dsp:sp modelId="{E87618F4-BB02-4E33-A851-62969A1E83D3}">
      <dsp:nvSpPr>
        <dsp:cNvPr id="0" name=""/>
        <dsp:cNvSpPr/>
      </dsp:nvSpPr>
      <dsp:spPr>
        <a:xfrm>
          <a:off x="1413183" y="160633"/>
          <a:ext cx="2153185" cy="97820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Развитие когнитивных способностей</a:t>
          </a:r>
          <a:endParaRPr lang="ru-RU" sz="2400" kern="1200" dirty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3183" y="160633"/>
        <a:ext cx="2153185" cy="978209"/>
      </dsp:txXfrm>
    </dsp:sp>
    <dsp:sp modelId="{8C2D15FA-2E62-425E-B34B-59C7FA20C694}">
      <dsp:nvSpPr>
        <dsp:cNvPr id="0" name=""/>
        <dsp:cNvSpPr/>
      </dsp:nvSpPr>
      <dsp:spPr>
        <a:xfrm>
          <a:off x="3997005" y="215533"/>
          <a:ext cx="7837637" cy="8684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Игра в шахматы, шашки,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го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нарды и даже детские карточные игры развивает внимание, память, способность мыслить стратегически и тактически. Такие игры стимулируют мозг, улучшают скорость принятия решений и повышают уровень концентрации внимания.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7005" y="215533"/>
        <a:ext cx="7837637" cy="868409"/>
      </dsp:txXfrm>
    </dsp:sp>
    <dsp:sp modelId="{859CD1EB-55B9-4D76-AD54-99769757AA06}">
      <dsp:nvSpPr>
        <dsp:cNvPr id="0" name=""/>
        <dsp:cNvSpPr/>
      </dsp:nvSpPr>
      <dsp:spPr>
        <a:xfrm>
          <a:off x="1413183" y="1302957"/>
          <a:ext cx="2153185" cy="99853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kern="1200" dirty="0" smtClean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Социальные навыки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3183" y="1302957"/>
        <a:ext cx="2153185" cy="998533"/>
      </dsp:txXfrm>
    </dsp:sp>
    <dsp:sp modelId="{B101A69E-ED46-4CD1-9C16-35CE6BFFE4CE}">
      <dsp:nvSpPr>
        <dsp:cNvPr id="0" name=""/>
        <dsp:cNvSpPr/>
      </dsp:nvSpPr>
      <dsp:spPr>
        <a:xfrm>
          <a:off x="3997005" y="1346756"/>
          <a:ext cx="7774268" cy="9109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Многие настольные игры предполагают взаимодействие игроков друг с другом. Это способствует улучшению коммуникационных навыков, учит договариваться, учитывать мнение окружающих, конструктивно решать конфликты и уважительно относиться к другим участникам процесса.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7005" y="1346756"/>
        <a:ext cx="7774268" cy="910935"/>
      </dsp:txXfrm>
    </dsp:sp>
    <dsp:sp modelId="{21893F60-80BC-45DC-ADAC-5C37B7EA84BC}">
      <dsp:nvSpPr>
        <dsp:cNvPr id="0" name=""/>
        <dsp:cNvSpPr/>
      </dsp:nvSpPr>
      <dsp:spPr>
        <a:xfrm>
          <a:off x="1413183" y="2465605"/>
          <a:ext cx="2153185" cy="80610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kern="1200" dirty="0" smtClean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Физическое развитие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3183" y="2465605"/>
        <a:ext cx="2153185" cy="806105"/>
      </dsp:txXfrm>
    </dsp:sp>
    <dsp:sp modelId="{6556982C-CA26-483C-B85C-49F679F71B59}">
      <dsp:nvSpPr>
        <dsp:cNvPr id="0" name=""/>
        <dsp:cNvSpPr/>
      </dsp:nvSpPr>
      <dsp:spPr>
        <a:xfrm>
          <a:off x="3997005" y="2434049"/>
          <a:ext cx="7639565" cy="8692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Несмотря на то, что большинство настольных игр не связаны непосредственно с движением тела, некоторые виды (например, игры с использованием игровых фигурок, фишек или костей) помогают развить мелкую моторику рук, координацию движений и реакцию.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7005" y="2434049"/>
        <a:ext cx="7639565" cy="869217"/>
      </dsp:txXfrm>
    </dsp:sp>
    <dsp:sp modelId="{2D36C17B-767F-4373-9116-07240251507A}">
      <dsp:nvSpPr>
        <dsp:cNvPr id="0" name=""/>
        <dsp:cNvSpPr/>
      </dsp:nvSpPr>
      <dsp:spPr>
        <a:xfrm>
          <a:off x="1413183" y="3487261"/>
          <a:ext cx="2153185" cy="8550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200" kern="1200" dirty="0" smtClean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ru-RU" sz="22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200" kern="1200" dirty="0" err="1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Стрессо</a:t>
          </a:r>
          <a:r>
            <a:rPr lang="ru-RU" sz="22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устойчивость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3183" y="3487261"/>
        <a:ext cx="2153185" cy="855018"/>
      </dsp:txXfrm>
    </dsp:sp>
    <dsp:sp modelId="{3A7F0905-9531-4F6A-9CB9-791D566A5138}">
      <dsp:nvSpPr>
        <dsp:cNvPr id="0" name=""/>
        <dsp:cNvSpPr/>
      </dsp:nvSpPr>
      <dsp:spPr>
        <a:xfrm>
          <a:off x="3997005" y="3467381"/>
          <a:ext cx="7652054" cy="89477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Настольные игры позволяют отвлечься от повседневных забот, расслабиться и снять напряжение. Они создают атмосферу веселья и радости, способствуют эмоциональной разрядке и снижению стресса.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7005" y="3467381"/>
        <a:ext cx="7652054" cy="894779"/>
      </dsp:txXfrm>
    </dsp:sp>
    <dsp:sp modelId="{0282756E-C674-4C92-9D42-5E9D28B3D33C}">
      <dsp:nvSpPr>
        <dsp:cNvPr id="0" name=""/>
        <dsp:cNvSpPr/>
      </dsp:nvSpPr>
      <dsp:spPr>
        <a:xfrm>
          <a:off x="1413183" y="4506394"/>
          <a:ext cx="2153185" cy="88421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Семейные ценности</a:t>
          </a:r>
          <a:endParaRPr lang="ru-RU" sz="2400" kern="1200" dirty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3183" y="4506394"/>
        <a:ext cx="2153185" cy="884210"/>
      </dsp:txXfrm>
    </dsp:sp>
    <dsp:sp modelId="{84224ABB-400F-4A1B-9F95-F1584F50FB5B}">
      <dsp:nvSpPr>
        <dsp:cNvPr id="0" name=""/>
        <dsp:cNvSpPr/>
      </dsp:nvSpPr>
      <dsp:spPr>
        <a:xfrm>
          <a:off x="3997005" y="4541984"/>
          <a:ext cx="7669193" cy="81303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Совместные семейные вечера за настольной игрой укрепляют связь между поколениями, формируют чувство общности и принадлежности к семье. Регулярные встречи всей семьей способствуют доверительным отношениям и взаимопониманию.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7005" y="4541984"/>
        <a:ext cx="7669193" cy="813030"/>
      </dsp:txXfrm>
    </dsp:sp>
    <dsp:sp modelId="{712275D9-D4FF-475D-A6EB-75F78F94535C}">
      <dsp:nvSpPr>
        <dsp:cNvPr id="0" name=""/>
        <dsp:cNvSpPr/>
      </dsp:nvSpPr>
      <dsp:spPr>
        <a:xfrm>
          <a:off x="1413183" y="5554720"/>
          <a:ext cx="2153185" cy="10302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Образование и обучение</a:t>
          </a:r>
          <a:endParaRPr lang="ru-RU" sz="2400" kern="1200" dirty="0">
            <a:solidFill>
              <a:schemeClr val="accent6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3183" y="5554720"/>
        <a:ext cx="2153185" cy="1030220"/>
      </dsp:txXfrm>
    </dsp:sp>
    <dsp:sp modelId="{D81735DD-03C9-4E51-ABDE-F71E363C2C9B}">
      <dsp:nvSpPr>
        <dsp:cNvPr id="0" name=""/>
        <dsp:cNvSpPr/>
      </dsp:nvSpPr>
      <dsp:spPr>
        <a:xfrm>
          <a:off x="3997005" y="5704185"/>
          <a:ext cx="7634268" cy="73128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Существуют специальные образовательные настольные игры, направленные на изучение математики, истории, географии, иностранных языков и других предметов. Они делают процесс обучения интересным и доступным для любого ребёнка.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97005" y="5704185"/>
        <a:ext cx="7634268" cy="731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310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999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781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308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634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462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315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08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51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73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565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2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C5817-F31B-4BE4-9269-25ECF016DD50}" type="datetimeFigureOut">
              <a:rPr lang="ru-RU" smtClean="0"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404A1-7153-4134-ABBD-BCC151A88D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508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2137" y="2545982"/>
            <a:ext cx="6929633" cy="2387600"/>
          </a:xfrm>
        </p:spPr>
        <p:txBody>
          <a:bodyPr>
            <a:normAutofit/>
          </a:bodyPr>
          <a:lstStyle/>
          <a:p>
            <a:r>
              <a:rPr lang="ru-RU" sz="8000" b="1" dirty="0" smtClean="0">
                <a:solidFill>
                  <a:srgbClr val="7030A0"/>
                </a:solidFill>
              </a:rPr>
              <a:t>Настольное многоборье</a:t>
            </a:r>
            <a:endParaRPr lang="ru-RU" sz="80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44819" y="4446521"/>
            <a:ext cx="5547181" cy="2246587"/>
          </a:xfrm>
        </p:spPr>
        <p:txBody>
          <a:bodyPr>
            <a:noAutofit/>
          </a:bodyPr>
          <a:lstStyle/>
          <a:p>
            <a:pPr algn="just"/>
            <a:endParaRPr lang="ru-RU" b="1" dirty="0" smtClean="0">
              <a:solidFill>
                <a:srgbClr val="002060"/>
              </a:solidFill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Васильева Елена Николаевна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педагог дополнительного образования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МБУ ДО «Дом детского творчества» 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г. Канаш Чувашской Республики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5618" y="285002"/>
            <a:ext cx="108226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V Всероссийский педагогический конкурс «МОЙ ЛУЧШИЙ ПРОЕКТ»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40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42517" y="-88529"/>
            <a:ext cx="6153817" cy="75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ОБОСНОВАНИЕ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06998" y="2334817"/>
            <a:ext cx="1940339" cy="752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76862" y="4073145"/>
            <a:ext cx="2425216" cy="752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4812" y="653839"/>
            <a:ext cx="115124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Настольные игры способствуют развитию внимательности, логического мышления и коммуникативных навыков детей. Данный проект направлен на внедрение системы настольных спортивных соревнований среди школьников с целью повышения интереса к активному образу жизни и формированию полезных привычек.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4811" y="3122681"/>
            <a:ext cx="11512447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позитивного отношения к физическому здоровью и </a:t>
            </a:r>
            <a:r>
              <a:rPr lang="ru-RU" sz="20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настольным играм</a:t>
            </a: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школьников </a:t>
            </a: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посредством занятий и соревнований по настольными играми</a:t>
            </a:r>
            <a:r>
              <a:rPr lang="ru-RU" sz="20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42518" y="4916835"/>
            <a:ext cx="114547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повышение уровня </a:t>
            </a:r>
            <a:r>
              <a:rPr lang="ru-RU" sz="20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мыслительной деятельности,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формирование умения играть по правилам, развивать дух соперничества и командной работы,</a:t>
            </a: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spc="-25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</a:t>
            </a: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ривлечение родителей к совместной игровой деятельности,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организация условий для активного отдыха детей в свободное время.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07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6537" y="4368140"/>
            <a:ext cx="99161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рассчитан на участие всех возрастных групп образовательного учреждения: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дети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младшего школьного возраста (1-5 классы).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дети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среднего и старшего школьного возраста (6-11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классы).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4871" y="3329745"/>
            <a:ext cx="7319889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ЦЕЛЕВЫЕ ГРУППЫ УЧАСТНИКОВ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4871" y="7427"/>
            <a:ext cx="588167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ПРОЕКТА: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87606" y="834801"/>
            <a:ext cx="10144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Настольные игры давно зарекомендовали себя как отличный способ увлекательно провести досуг, одновременно развивая полезные качества и способности. Сегодня они становятся всё популярнее благодаря своей доступности, разнообразию жанров и положительному влиянию на психическое и физическое здоровье играющих.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02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67713744"/>
              </p:ext>
            </p:extLst>
          </p:nvPr>
        </p:nvGraphicFramePr>
        <p:xfrm>
          <a:off x="224853" y="269823"/>
          <a:ext cx="11587396" cy="6445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264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786559998"/>
              </p:ext>
            </p:extLst>
          </p:nvPr>
        </p:nvGraphicFramePr>
        <p:xfrm>
          <a:off x="284810" y="0"/>
          <a:ext cx="11842230" cy="6745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809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4855" y="858174"/>
            <a:ext cx="100720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Подготовительный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этап: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гровой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спортивный инвентарь (настольные игры разных видов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информационные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плакаты и раздаточные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материалы, презентация,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FontTx/>
              <a:buChar char="-"/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атрибуты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награждения (грамоты, медали, дипломы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marL="177800" indent="-177800">
              <a:buFontTx/>
              <a:buChar char="-"/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Положения соревнования</a:t>
            </a:r>
            <a:r>
              <a:rPr lang="ru-RU" sz="2400" spc="-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5861" y="143904"/>
            <a:ext cx="6286007" cy="75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3282" y="5750745"/>
            <a:ext cx="111036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Также потребуется поддержка педагогических работников и родительского сообщества, </a:t>
            </a:r>
            <a:r>
              <a:rPr lang="ru-RU" sz="2800" i="1" spc="-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привлечение их к участию в мероприятиях.</a:t>
            </a:r>
            <a:endParaRPr lang="ru-RU" sz="2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40" y="3481105"/>
            <a:ext cx="2987201" cy="19909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6534">
            <a:off x="8391304" y="3585465"/>
            <a:ext cx="2623914" cy="14968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4EAED8"/>
              </a:clrFrom>
              <a:clrTo>
                <a:srgbClr val="4EAED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106" y="3675165"/>
            <a:ext cx="1678972" cy="168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4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1946" y="1720840"/>
            <a:ext cx="102631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еженедельных тренировочных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занятий,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турниров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различным видам настольного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спорта,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оформление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фотовыставок и стендов с результатами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соревнований,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подведение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итогов каждого этапа соревнования.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861" y="143904"/>
            <a:ext cx="6286007" cy="75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12122" y="958367"/>
            <a:ext cx="3534942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Основной этап: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3430" y="3485249"/>
            <a:ext cx="1757884" cy="37130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349" y="4445783"/>
            <a:ext cx="3750774" cy="17749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6" b="1710"/>
          <a:stretch/>
        </p:blipFill>
        <p:spPr>
          <a:xfrm>
            <a:off x="8416588" y="4378916"/>
            <a:ext cx="3392505" cy="1841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269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9562" y="1696865"/>
            <a:ext cx="99355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итоговые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турниры между возрастными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группами,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-награждение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победителей и призёров кубками, грамотами и памятными подарками.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анализ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эффективности мероприятий, разработка рекомендаций по дальнейшему внедрению аналогичных проектов.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861" y="143904"/>
            <a:ext cx="6286007" cy="75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23582" y="954354"/>
            <a:ext cx="4983416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Заключительный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этап: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1" t="7949" r="16637" b="5814"/>
          <a:stretch/>
        </p:blipFill>
        <p:spPr>
          <a:xfrm>
            <a:off x="2074459" y="4712509"/>
            <a:ext cx="2669343" cy="19462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651" y="4712509"/>
            <a:ext cx="4234815" cy="2003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448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6366" y="1462497"/>
            <a:ext cx="1037229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spc="-2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умения </a:t>
            </a:r>
            <a:r>
              <a:rPr lang="ru-RU" sz="2400" spc="-25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играть в различные настольные игры,</a:t>
            </a:r>
            <a:endParaRPr lang="ru-RU" sz="2400" spc="-25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увеличение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уровня двигательной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мыслительной активности детей,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улучшение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показателей физического развития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воспитанников,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повышение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мотивации к занятиям спортом и здоровому образу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жизни,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укрепление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взаимодействия семьи и образовательного учреждения.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861" y="143904"/>
            <a:ext cx="6286007" cy="75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9483" y="895969"/>
            <a:ext cx="5233677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4324819"/>
            <a:ext cx="5090615" cy="24089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070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0513" y="1543251"/>
            <a:ext cx="99119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i="1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Эффективность </a:t>
            </a:r>
            <a:r>
              <a:rPr lang="ru-RU" sz="2400" i="1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 оценивается по следующим показателям: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уровень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вовлеченности детей в спортивные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мероприятия,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положительная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динамика показателей здоровья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детей,</a:t>
            </a:r>
            <a:endParaRPr lang="ru-RU" sz="2400" spc="-25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отзывы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мнения родителей о проекте.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5861" y="143904"/>
            <a:ext cx="6286007" cy="75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</a:t>
            </a: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6740" y="895969"/>
            <a:ext cx="701551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мониторинга </a:t>
            </a:r>
            <a:r>
              <a:rPr 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результатов: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30" y="4022703"/>
            <a:ext cx="5570759" cy="26374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642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7242" y="4331312"/>
            <a:ext cx="10931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педагогического проекта «Настольное многоборье» </a:t>
            </a: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позволяет создавать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 для гармоничного физического развития детей, укрепления их здоровья и формирования привычки вести активный образ жизни.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7242" y="1329340"/>
            <a:ext cx="10931856" cy="279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2400" spc="-2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Настольные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игры являются отличным инструментом воспитания и социализации ребёнка. </a:t>
            </a:r>
            <a:r>
              <a:rPr lang="ru-RU" sz="2400" spc="-25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регулярное использование позволяет гармонично развиваться интеллектуально, физически и социально. Важно поддерживать интерес детей к таким играм, поощрять активное участие в семейных играх и создавать благоприятные условия для игрового досуга.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5660" y="166299"/>
            <a:ext cx="1145502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Рекомендации 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дальнейшему внедрению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педагогического проекта: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19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54" y="1353620"/>
            <a:ext cx="4676931" cy="44201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79751" y="5963258"/>
            <a:ext cx="118122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https://vk.com/ddt_kanash?from=groups&amp;w=wall-165197497_8576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356956" y="3435"/>
            <a:ext cx="62855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АПРОБАЦИЯ  ПРОЕКТА:</a:t>
            </a:r>
            <a:endParaRPr lang="ru-RU" sz="3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574" t="-1912" r="19672" b="491"/>
          <a:stretch/>
        </p:blipFill>
        <p:spPr>
          <a:xfrm>
            <a:off x="5591331" y="1091656"/>
            <a:ext cx="6135194" cy="46821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377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56956" y="3435"/>
            <a:ext cx="62855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АПРОБАЦИЯ  ПРОЕКТА:</a:t>
            </a:r>
            <a:endParaRPr lang="ru-RU" sz="3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4344" t="1" r="5655" b="929"/>
          <a:stretch/>
        </p:blipFill>
        <p:spPr>
          <a:xfrm>
            <a:off x="6310859" y="514389"/>
            <a:ext cx="5306516" cy="32857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4344" t="-328" r="14261" b="2404"/>
          <a:stretch/>
        </p:blipFill>
        <p:spPr>
          <a:xfrm>
            <a:off x="0" y="1184223"/>
            <a:ext cx="4961745" cy="33577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4598" t="2786" r="4348"/>
          <a:stretch/>
        </p:blipFill>
        <p:spPr>
          <a:xfrm>
            <a:off x="3207896" y="3417757"/>
            <a:ext cx="5441429" cy="32678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599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367" y="2348805"/>
            <a:ext cx="7400925" cy="42429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96412" y="172577"/>
            <a:ext cx="107808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подготовительном </a:t>
            </a:r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этапе  разрабатываем</a:t>
            </a:r>
          </a:p>
          <a:p>
            <a:pPr indent="450215" algn="ctr">
              <a:spcAft>
                <a:spcPts val="0"/>
              </a:spcAft>
            </a:pPr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презентацию для наглядности и сопровождения</a:t>
            </a:r>
          </a:p>
          <a:p>
            <a:pPr indent="450215" algn="ctr">
              <a:spcAft>
                <a:spcPts val="0"/>
              </a:spcAft>
            </a:pPr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турнира «Настольное многоборье»: 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0653" y="2117973"/>
            <a:ext cx="1685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0695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303" y="1219980"/>
            <a:ext cx="9267825" cy="52551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112600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2.  (Говорим о многообразии окружающего нас мира)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6821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239" y="1102625"/>
            <a:ext cx="9388096" cy="53646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96938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3. (Говорим о многообразии интересов, увлечений и хобби)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4844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5034" y="1274571"/>
            <a:ext cx="8893859" cy="52079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83746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4. (Говорим о турнире «Настольное многоборье»)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7362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303" y="1234412"/>
            <a:ext cx="9513703" cy="50981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102501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5. (Говорим о способностях увлеченного человека)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1120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549" y="933450"/>
            <a:ext cx="9724431" cy="5562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6525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6. Первый тур «Крестики нолики»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5270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175" t="23648" r="8847" b="9375"/>
          <a:stretch/>
        </p:blipFill>
        <p:spPr>
          <a:xfrm>
            <a:off x="2074458" y="955342"/>
            <a:ext cx="9373540" cy="53499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4810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7. Второй тур «Уголки»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0997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962024"/>
            <a:ext cx="9684494" cy="55616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4905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8. Третий тур «Шашки»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2629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962025"/>
            <a:ext cx="9563060" cy="54797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5810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9. Четвертый тур «Шахматы»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2746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759" y="971549"/>
            <a:ext cx="9753094" cy="5579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5849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10. Пятый тур «Кубик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Рубика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6114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5" y="971550"/>
            <a:ext cx="9964086" cy="56749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6323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11. (Говорим о мировых рекордах)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2086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4" y="971549"/>
            <a:ext cx="9636599" cy="55127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54662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12. Шестой тур «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Чапаевцы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1561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5" y="981075"/>
            <a:ext cx="9625224" cy="5460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67803" y="403473"/>
            <a:ext cx="18389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Слайд № 13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6201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9921" y="114988"/>
            <a:ext cx="11937167" cy="630428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25392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ТАКОГО РОДА ТУРНИРА ПО НАСТОЛЬНЫМ ИГРАМ ПРЕСЛЕДУЕТ РЯД ЦЕЛЕЙ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altLang="ru-RU" sz="2400" b="1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уровня социального взаимодействия: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турнир стимулирует непосредственное общение детей друг с другом, помогает формировать навыки сотрудничества и конкуренции.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Развития интеллектуальных способностей: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многие настольные игры направлены на развитие логического мышления, памяти, внимания и стратегического планирования.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Укрепление психологического здоровья: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соревновательная форма повышает мотивацию, улучшает настроение, снимает стресс и усталость.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культуры здорового образа жизни: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турнир прививает любовь к активным формам досуга, отвлекает детей от пассивного потребления цифрового контента.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ТУРНИРА ВКЛЮЧАЮТ:</a:t>
            </a:r>
            <a:endParaRPr kumimoji="0" lang="ru-RU" altLang="ru-RU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проявления индивидуальных особенностей и талантов детей,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организацию интересного и полезного досуга,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укрепление традиций семейного и школьного общения.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503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84618" y="538549"/>
            <a:ext cx="11152682" cy="519628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25392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alt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ПРЕИМУЩЕСТВА ПРОВЕДЕНИЯ ТУРНИРА: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alt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altLang="ru-RU" sz="2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alt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Обогащение </a:t>
            </a:r>
            <a:r>
              <a:rPr lang="ru-RU" alt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опыта общения.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Участники учатся выражать свои мысли, отстаивать точку зрения, проявлять уважение к мнению соперника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alt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alt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alt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кругозора и эрудиции.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тематических игр расширяет знания детей в области науки, искусства, литературы и истории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alt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alt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alt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волевых качеств.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Соревнования способствуют воспитанию целеустремленности, настойчивости, ответственности и самоконтроля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alt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alt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alt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атмосферы праздника и единства коллектива.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Турнир объединяет детей, учителей и родителей, укрепляет дружбу и </a:t>
            </a:r>
            <a:r>
              <a:rPr lang="ru-RU" alt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взаимоподдержку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1788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9469" y="366899"/>
            <a:ext cx="10762937" cy="4099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pPr algn="just" fontAlgn="base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Организация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проведение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такого рода турниров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настольным играм является необходимым элементом образовательной среды современного детства.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Подобные мероприятия способствуют гармонизации личностного роста, укреплению морального климата в детском коллективе и обеспечивают эффективное развитие интеллектуальных и социальных компетенций подрастающего поколения.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63856" y="4718678"/>
            <a:ext cx="3254161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61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1259</Words>
  <Application>Microsoft Office PowerPoint</Application>
  <PresentationFormat>Широкоэкранный</PresentationFormat>
  <Paragraphs>125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Тема Office</vt:lpstr>
      <vt:lpstr>Настольное многоборье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Настольное многоборье</dc:title>
  <dc:creator>ПК</dc:creator>
  <cp:lastModifiedBy>ПК</cp:lastModifiedBy>
  <cp:revision>50</cp:revision>
  <dcterms:created xsi:type="dcterms:W3CDTF">2026-01-18T11:35:36Z</dcterms:created>
  <dcterms:modified xsi:type="dcterms:W3CDTF">2026-01-18T17:43:38Z</dcterms:modified>
</cp:coreProperties>
</file>