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9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5676" autoAdjust="0"/>
  </p:normalViewPr>
  <p:slideViewPr>
    <p:cSldViewPr snapToGrid="0">
      <p:cViewPr varScale="1">
        <p:scale>
          <a:sx n="86" d="100"/>
          <a:sy n="86" d="100"/>
        </p:scale>
        <p:origin x="14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193C7-4FB1-4B97-A05A-5AC407C2A224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B12659-CF50-4236-9E18-C9F2E27668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430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B12659-CF50-4236-9E18-C9F2E276682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25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386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387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78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567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92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865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50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629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739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192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9326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0950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744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6171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102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9386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15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53E969E-448B-430D-BF54-9AB037DCA91E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AE292-D931-46DE-9DEE-14AF6C96BB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1428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34E054-C2F1-4ED8-95CA-50968848C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МИНИСТЕРСТВО ОБРАЗОВАНИЯ И МОЛОДЕДНОЙ ПОЛИТИКИ СВЕРДЛОВСКОЙ ОБЛАСТИ</a:t>
            </a:r>
            <a:b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Государственное автономное профессиональное образовательное учреждение </a:t>
            </a:r>
            <a:b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Свердловской области</a:t>
            </a:r>
            <a:b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«Слободотуринский аграрно- экономический техникум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им. </a:t>
            </a:r>
            <a:r>
              <a:rPr lang="ru-RU" sz="12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Боровикова 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Ю.»</a:t>
            </a:r>
            <a:b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 на тему: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«Благоустройство территории техникума»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FC61A0-CFD9-45BF-AC86-85351446F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endParaRPr lang="ru-RU" dirty="0"/>
          </a:p>
          <a:p>
            <a:pPr algn="r"/>
            <a:endParaRPr lang="ru-RU" dirty="0"/>
          </a:p>
          <a:p>
            <a:endParaRPr lang="ru-RU" dirty="0"/>
          </a:p>
          <a:p>
            <a:pPr algn="r"/>
            <a:endParaRPr lang="ru-RU" dirty="0"/>
          </a:p>
          <a:p>
            <a:pPr algn="r"/>
            <a:endParaRPr lang="ru-RU" dirty="0"/>
          </a:p>
          <a:p>
            <a:pPr algn="r"/>
            <a:endParaRPr lang="ru-RU" dirty="0"/>
          </a:p>
          <a:p>
            <a:pPr algn="r"/>
            <a:endParaRPr lang="ru-RU" dirty="0"/>
          </a:p>
          <a:p>
            <a:pPr marL="0" indent="0" algn="r">
              <a:lnSpc>
                <a:spcPct val="106000"/>
              </a:lnSpc>
              <a:spcAft>
                <a:spcPts val="80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Наставник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Гладкова Екатерина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06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Валерьевна, преподаватель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4570B2-5FEB-473E-BC12-25C733CAA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12" y="2223083"/>
            <a:ext cx="5226341" cy="331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219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FDFDAD-C8A7-406B-9EE0-C5FC82FA3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453007"/>
            <a:ext cx="8825659" cy="1040234"/>
          </a:xfrm>
        </p:spPr>
        <p:txBody>
          <a:bodyPr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со студентами третьего курса группы №36, был придуман и разработан проект по благоустройству территории техникума.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DE169FA-49AC-42CD-BD6E-A2D698BACB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7785" y="2531327"/>
            <a:ext cx="8274477" cy="3555382"/>
          </a:xfrm>
        </p:spPr>
        <p:txBody>
          <a:bodyPr>
            <a:no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sz="4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Создание комфортных условий для обучения, развития, становления личности студентов средствами благоустройства и озеленение территории техникума, создание эстетически и экологически привлекательного пространства возле техникума.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58014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AF26BD-2DDF-4141-969E-FB7AD7C47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394284"/>
            <a:ext cx="8825659" cy="964734"/>
          </a:xfrm>
        </p:spPr>
        <p:txBody>
          <a:bodyPr/>
          <a:lstStyle/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Задачи: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77B056-9112-4B5F-9709-1D7ED327CE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216404"/>
            <a:ext cx="8825659" cy="4803396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6000"/>
              </a:lnSpc>
              <a:buFont typeface="+mj-lt"/>
              <a:buAutoNum type="arabicPeriod"/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Разработать и осуществить план благоустройства и озеленения территории образовательного учреждения;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6000"/>
              </a:lnSpc>
              <a:buFont typeface="+mj-lt"/>
              <a:buAutoNum type="arabicPeriod"/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Способствовать укреплению здоровья студентов, посредством общения с природой и проведения массовых мероприятий на свежем воздухе;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6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Распространить знания о комфортной и безопасной среде;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6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Сформировать активную гражданскую позицию в решении актуальных проблем техникума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67095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47E48C-5E44-44C1-A25B-2790D3003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318782"/>
            <a:ext cx="8825659" cy="107379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E1848D-FB2A-4086-B19F-C7CF750B47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300294"/>
            <a:ext cx="8825659" cy="4719506"/>
          </a:xfrm>
        </p:spPr>
        <p:txBody>
          <a:bodyPr>
            <a:no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территории техникума расположены </a:t>
            </a:r>
            <a:r>
              <a:rPr 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4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чебно–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производственные корпуса, мастерские, постройки хозяйственного назначения, студенческие общежития,  цветники.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Состояние территории техникума всегда в поле зрения студентов, родителей, преподавателей и посетителей.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Территория техникума – это не только часть образовательной среды, в которой протекает процесс социализации, воспитания и развития личности студента. Это и место, где учащиеся проводят свое свободное время. Поэтому для нас очень важен внешний вид территории техникума.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Территория техникума не имеет единой зоны для отдыха студентов между занятиями.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27205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D27301-B7E9-423C-B239-1B870A75F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184558"/>
            <a:ext cx="9404723" cy="822121"/>
          </a:xfrm>
        </p:spPr>
        <p:txBody>
          <a:bodyPr/>
          <a:lstStyle/>
          <a:p>
            <a:pPr algn="ctr"/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 площадки на данный момент. 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A40D48D-C2F2-404B-8BC7-8E0AEF15E8B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" y="1808163"/>
            <a:ext cx="5029200" cy="3771900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E6157E14-FB6F-4565-84DC-C11DF5122B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675" y="1808163"/>
            <a:ext cx="4764088" cy="3771900"/>
          </a:xfrm>
        </p:spPr>
      </p:pic>
    </p:spTree>
    <p:extLst>
      <p:ext uri="{BB962C8B-B14F-4D97-AF65-F5344CB8AC3E}">
        <p14:creationId xmlns:p14="http://schemas.microsoft.com/office/powerpoint/2010/main" val="2457049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23BFA3-2698-4305-BAAF-B7D6ECA68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226504"/>
            <a:ext cx="9404723" cy="947956"/>
          </a:xfrm>
        </p:spPr>
        <p:txBody>
          <a:bodyPr/>
          <a:lstStyle/>
          <a:p>
            <a:pPr algn="ctr"/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Планируемый результат, после реализации проекта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F80C0A40-F7E5-477C-9EC9-A60DA364F54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49" y="1695997"/>
            <a:ext cx="4920056" cy="3690042"/>
          </a:xfr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571D93EC-4CA3-4814-86C7-A74EF10518C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674" y="2507655"/>
            <a:ext cx="5262369" cy="3946777"/>
          </a:xfrm>
        </p:spPr>
      </p:pic>
    </p:spTree>
    <p:extLst>
      <p:ext uri="{BB962C8B-B14F-4D97-AF65-F5344CB8AC3E}">
        <p14:creationId xmlns:p14="http://schemas.microsoft.com/office/powerpoint/2010/main" val="1877598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E48D9C-0031-4075-B432-C76E2889B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64" y="142613"/>
            <a:ext cx="4667076" cy="350030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F2B960-C37A-4E85-8E16-5D754EAA0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716" y="1892766"/>
            <a:ext cx="6010711" cy="450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56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0D7A20-2357-4F28-96DE-93E6A00FE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302004"/>
            <a:ext cx="9404723" cy="99829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реализации проекта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CC12047-07A6-4CA6-95B2-60A42BB91B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267930"/>
              </p:ext>
            </p:extLst>
          </p:nvPr>
        </p:nvGraphicFramePr>
        <p:xfrm>
          <a:off x="646111" y="1124126"/>
          <a:ext cx="9211567" cy="4927651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799616">
                  <a:extLst>
                    <a:ext uri="{9D8B030D-6E8A-4147-A177-3AD203B41FA5}">
                      <a16:colId xmlns:a16="http://schemas.microsoft.com/office/drawing/2014/main" val="269143119"/>
                    </a:ext>
                  </a:extLst>
                </a:gridCol>
                <a:gridCol w="6411951">
                  <a:extLst>
                    <a:ext uri="{9D8B030D-6E8A-4147-A177-3AD203B41FA5}">
                      <a16:colId xmlns:a16="http://schemas.microsoft.com/office/drawing/2014/main" val="1049727309"/>
                    </a:ext>
                  </a:extLst>
                </a:gridCol>
              </a:tblGrid>
              <a:tr h="84052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1й этап. Подготовительный.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800" b="0" dirty="0">
                          <a:effectLst/>
                        </a:rPr>
                        <a:t>Проведение анализа состояния территории под площадку на территории техникума.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0017267"/>
                  </a:ext>
                </a:extLst>
              </a:tr>
              <a:tr h="218359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2й этап. Практический.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>
                          <a:effectLst/>
                        </a:rPr>
                        <a:t>Работа с рельефом, засыпка ям, выравнивание грунта, изготовление и укладка плитки;</a:t>
                      </a:r>
                    </a:p>
                    <a:p>
                      <a:pPr marL="342900" lvl="0" indent="-342900">
                        <a:lnSpc>
                          <a:spcPct val="106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>
                          <a:effectLst/>
                        </a:rPr>
                        <a:t>Изготовление и установка скамеек, и других малых архитектурных форм;</a:t>
                      </a:r>
                    </a:p>
                    <a:p>
                      <a:pPr marL="342900" lvl="0" indent="-342900">
                        <a:lnSpc>
                          <a:spcPct val="106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>
                          <a:effectLst/>
                        </a:rPr>
                        <a:t>Работы с изготовление клумб;</a:t>
                      </a:r>
                    </a:p>
                    <a:p>
                      <a:pPr marL="342900" lvl="0" indent="-342900">
                        <a:lnSpc>
                          <a:spcPct val="106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>
                          <a:effectLst/>
                        </a:rPr>
                        <a:t>Установка освещения;</a:t>
                      </a:r>
                    </a:p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>
                          <a:effectLst/>
                        </a:rPr>
                        <a:t>Высадка цветов, кустарников;</a:t>
                      </a:r>
                    </a:p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dirty="0"/>
                        <a:t>Изготовление и установка Арт-объекта.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7903278"/>
                  </a:ext>
                </a:extLst>
              </a:tr>
              <a:tr h="62785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3й этап. Аналитико- коррекционный.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Анализ промежуточных результатов работы и внесение изменений</a:t>
                      </a:r>
                      <a:r>
                        <a:rPr lang="ru-RU" sz="1400" dirty="0">
                          <a:effectLst/>
                        </a:rPr>
                        <a:t>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0237347"/>
                  </a:ext>
                </a:extLst>
              </a:tr>
              <a:tr h="1053439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4й этап. Заключительный.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Сопоставление действительных и желаемых результатов работы, вывод о плюсах и минусах реализованного проекта.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17143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6618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6B112-D1B5-43D7-8967-86D4A9F4D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7"/>
            <a:ext cx="9404723" cy="5881175"/>
          </a:xfrm>
        </p:spPr>
        <p:txBody>
          <a:bodyPr/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Благоустройство.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 включает в себя работы по преобразованию участка с целью улучшения его функциональности, экологического состояния и внешнего вида. Облик территории создается не только архитектурными элементам, но зелеными насаждениями. </a:t>
            </a:r>
            <a:br>
              <a:rPr lang="ru-RU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Новизна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проекта состоит в том, что при его реализации возникает необходимость изучения и обоснования новых возможностей ландшафтного дизайна конкретного участка. </a:t>
            </a:r>
            <a:b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04379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B3085D-243C-4837-ABB3-D844FF4CC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Арт-объект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54B4AB8-5C91-4658-8DCD-62DBFF4AA7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153907" y="1143000"/>
            <a:ext cx="3200400" cy="4572000"/>
          </a:xfrm>
        </p:spPr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E30DCD0-8DFA-47B0-9D33-26D2FEA5F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34254" y="2185639"/>
            <a:ext cx="5140712" cy="2843561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Арт- объект созданный активистами «Движение первых»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F57A07D-1BF1-40F1-8A93-7F8AD78CE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72" y="959005"/>
            <a:ext cx="4926253" cy="5118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669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8351E2-D909-4209-B16C-26E4631EC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144966"/>
            <a:ext cx="9404723" cy="1438507"/>
          </a:xfrm>
        </p:spPr>
        <p:txBody>
          <a:bodyPr/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Озеленение.</a:t>
            </a: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Озеленение -это совокупность работ, производимых с использованием различных растений для придания ландшафтным объектам эстетического вида.</a:t>
            </a:r>
            <a:b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Виды посадочных растений для данного проекта:</a:t>
            </a:r>
            <a:b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Туя.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Туя любит солнечные места, но, большинство сортов не теряет форму кроны и в тени. Нетребовательна к плодородию. Морозоустойчива.</a:t>
            </a:r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A2E978-ED47-41E4-AF54-5FDCC51D7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2803439"/>
            <a:ext cx="4860073" cy="360184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6787853-5974-4063-9364-CE0C51B746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146" y="2803439"/>
            <a:ext cx="5144786" cy="360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77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C57F0D-B55B-4325-9964-2C15F6ED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Бархатцы.</a:t>
            </a:r>
            <a:br>
              <a:rPr lang="ru-RU" dirty="0"/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Бархатцы имеют прямостоячие прочные стебли, которые образуют компактные или раскидные кустики, достигающие в высоту 20 см. </a:t>
            </a:r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2B81F7-8E23-4B45-91C9-7241E4281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0" y="1853247"/>
            <a:ext cx="4398153" cy="32986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87DE58-0D43-4B30-B54F-E0823F8B1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472" y="2546961"/>
            <a:ext cx="5816564" cy="385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39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DEB289-8257-42E5-BF08-9E98ACAC9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133815"/>
            <a:ext cx="9404723" cy="780585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 расходов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15FA433D-F8A5-45A9-8DBC-2F21A28EEE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622961"/>
              </p:ext>
            </p:extLst>
          </p:nvPr>
        </p:nvGraphicFramePr>
        <p:xfrm>
          <a:off x="914400" y="914400"/>
          <a:ext cx="9136433" cy="580978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876980">
                  <a:extLst>
                    <a:ext uri="{9D8B030D-6E8A-4147-A177-3AD203B41FA5}">
                      <a16:colId xmlns:a16="http://schemas.microsoft.com/office/drawing/2014/main" val="2589601352"/>
                    </a:ext>
                  </a:extLst>
                </a:gridCol>
                <a:gridCol w="3926369">
                  <a:extLst>
                    <a:ext uri="{9D8B030D-6E8A-4147-A177-3AD203B41FA5}">
                      <a16:colId xmlns:a16="http://schemas.microsoft.com/office/drawing/2014/main" val="2415318594"/>
                    </a:ext>
                  </a:extLst>
                </a:gridCol>
                <a:gridCol w="2025756">
                  <a:extLst>
                    <a:ext uri="{9D8B030D-6E8A-4147-A177-3AD203B41FA5}">
                      <a16:colId xmlns:a16="http://schemas.microsoft.com/office/drawing/2014/main" val="460006314"/>
                    </a:ext>
                  </a:extLst>
                </a:gridCol>
                <a:gridCol w="2307328">
                  <a:extLst>
                    <a:ext uri="{9D8B030D-6E8A-4147-A177-3AD203B41FA5}">
                      <a16:colId xmlns:a16="http://schemas.microsoft.com/office/drawing/2014/main" val="1814451232"/>
                    </a:ext>
                  </a:extLst>
                </a:gridCol>
              </a:tblGrid>
              <a:tr h="41018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№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Направление расходов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Количество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Сумма (руб.)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2949824"/>
                  </a:ext>
                </a:extLst>
              </a:tr>
              <a:tr h="41043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Цемент 50 кг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20 шт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10000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3140641"/>
                  </a:ext>
                </a:extLst>
              </a:tr>
              <a:tr h="41043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Песок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6000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009544"/>
                  </a:ext>
                </a:extLst>
              </a:tr>
              <a:tr h="41043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Кирпич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300 шт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9000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0787249"/>
                  </a:ext>
                </a:extLst>
              </a:tr>
              <a:tr h="41043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Доски для скамеек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 куб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15000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614047"/>
                  </a:ext>
                </a:extLst>
              </a:tr>
              <a:tr h="842193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Труба профильная 40 мм*20 мм (3м)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15 </a:t>
                      </a:r>
                      <a:r>
                        <a:rPr lang="ru-RU" sz="1400" dirty="0" err="1">
                          <a:effectLst/>
                        </a:rPr>
                        <a:t>шт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6750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9449721"/>
                  </a:ext>
                </a:extLst>
              </a:tr>
              <a:tr h="41043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Саженцы туи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4 шт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3930870"/>
                  </a:ext>
                </a:extLst>
              </a:tr>
              <a:tr h="41043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Бархатцы семена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10 шт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500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3655759"/>
                  </a:ext>
                </a:extLst>
              </a:tr>
              <a:tr h="842193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Уличный наземный садовый фонарь 2 м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4 шт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19600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62880938"/>
                  </a:ext>
                </a:extLst>
              </a:tr>
              <a:tr h="842193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2225018"/>
                  </a:ext>
                </a:extLst>
              </a:tr>
              <a:tr h="41043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Итого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~</a:t>
                      </a:r>
                      <a:r>
                        <a:rPr lang="ru-RU" sz="1400" dirty="0">
                          <a:effectLst/>
                        </a:rPr>
                        <a:t>70850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28719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322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998D0B-914D-4F83-975F-54311A51A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6" y="390294"/>
            <a:ext cx="8825657" cy="1170878"/>
          </a:xfrm>
        </p:spPr>
        <p:txBody>
          <a:bodyPr/>
          <a:lstStyle/>
          <a:p>
            <a:pPr algn="ctr"/>
            <a:r>
              <a:rPr lang="ru-RU" sz="6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</a:t>
            </a:r>
            <a:r>
              <a:rPr lang="ru-RU" sz="6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0A27095-D906-40FC-B4EE-E2613B02AF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4955" y="1405054"/>
            <a:ext cx="8825658" cy="4772722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6000"/>
              </a:lnSpc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экологической среды;</a:t>
            </a:r>
            <a:endParaRPr lang="ru-RU" sz="3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6000"/>
              </a:lnSpc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эстетически привлекательного вида территории;</a:t>
            </a:r>
            <a:endParaRPr lang="ru-RU" sz="3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6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Благоустройство и озеленение территории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6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ru-RU" sz="320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Площадка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отдыха.</a:t>
            </a:r>
            <a:endParaRPr lang="ru-RU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08101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118</TotalTime>
  <Words>595</Words>
  <Application>Microsoft Office PowerPoint</Application>
  <PresentationFormat>Широкоэкранный</PresentationFormat>
  <Paragraphs>92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Century Gothic</vt:lpstr>
      <vt:lpstr>Symbol</vt:lpstr>
      <vt:lpstr>Times New Roman</vt:lpstr>
      <vt:lpstr>Wingdings 3</vt:lpstr>
      <vt:lpstr>Ион</vt:lpstr>
      <vt:lpstr>МИНИСТЕРСТВО ОБРАЗОВАНИЯ И МОЛОДЕДНОЙ ПОЛИТИКИ СВЕРДЛОВСКОЙ ОБЛАСТИ Государственное автономное профессиональное образовательное учреждение  Свердловской области «Слободотуринский аграрно- экономический техникум им. Боровикова А. Ю.»  Проект на тему: «Благоустройство территории техникума» </vt:lpstr>
      <vt:lpstr>Вместе со студентами третьего курса группы №36, был придуман и разработан проект по благоустройству территории техникума. </vt:lpstr>
      <vt:lpstr>Задачи:</vt:lpstr>
      <vt:lpstr>Актуальность</vt:lpstr>
      <vt:lpstr>Вид площадки на данный момент.  </vt:lpstr>
      <vt:lpstr>Планируемый результат, после реализации проекта.</vt:lpstr>
      <vt:lpstr>Презентация PowerPoint</vt:lpstr>
      <vt:lpstr>План реализации проекта</vt:lpstr>
      <vt:lpstr>Благоустройство. Благоустройство включает в себя работы по преобразованию участка с целью улучшения его функциональности, экологического состояния и внешнего вида. Облик территории создается не только архитектурными элементам, но зелеными насаждениями.  Новизна проекта состоит в том, что при его реализации возникает необходимость изучения и обоснования новых возможностей ландшафтного дизайна конкретного участка.  </vt:lpstr>
      <vt:lpstr>Арт-объект</vt:lpstr>
      <vt:lpstr>Озеленение. Озеленение -это совокупность работ, производимых с использованием различных растений для придания ландшафтным объектам эстетического вида. Виды посадочных растений для данного проекта: Туя. Туя любит солнечные места, но, большинство сортов не теряет форму кроны и в тени. Нетребовательна к плодородию. Морозоустойчива.</vt:lpstr>
      <vt:lpstr>Бархатцы. Бархатцы имеют прямостоячие прочные стебли, которые образуют компактные или раскидные кустики, достигающие в высоту 20 см. </vt:lpstr>
      <vt:lpstr>Смета расходов</vt:lpstr>
      <vt:lpstr>Ожидаемые результаты: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И МОЛОДЕДНОЙ ПОЛИТИКИ СВЕРДЛОВСКОЙ ОБЛАСТИ Государственное автономное профессиональное образовательное учреждение  Свердловской области «Слободотуринский аграрно- экономический техникум»  Проект на тему: «Благоустройство территории техникума»</dc:title>
  <dc:creator>Математика</dc:creator>
  <cp:lastModifiedBy>Математика</cp:lastModifiedBy>
  <cp:revision>21</cp:revision>
  <dcterms:created xsi:type="dcterms:W3CDTF">2023-06-13T08:14:03Z</dcterms:created>
  <dcterms:modified xsi:type="dcterms:W3CDTF">2024-11-19T04:45:50Z</dcterms:modified>
</cp:coreProperties>
</file>