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99" r:id="rId2"/>
    <p:sldId id="256" r:id="rId3"/>
    <p:sldId id="288" r:id="rId4"/>
    <p:sldId id="262" r:id="rId5"/>
    <p:sldId id="277" r:id="rId6"/>
    <p:sldId id="281" r:id="rId7"/>
    <p:sldId id="287" r:id="rId8"/>
    <p:sldId id="293" r:id="rId9"/>
    <p:sldId id="26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41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5261" autoAdjust="0"/>
  </p:normalViewPr>
  <p:slideViewPr>
    <p:cSldViewPr showGuides="1">
      <p:cViewPr varScale="1">
        <p:scale>
          <a:sx n="70" d="100"/>
          <a:sy n="70" d="100"/>
        </p:scale>
        <p:origin x="-1386" y="-102"/>
      </p:cViewPr>
      <p:guideLst>
        <p:guide orient="horz" pos="214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C71E0-E8A1-445C-A015-A4B8CCB73B49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843882-ABBC-402D-88B7-FBAC711DB87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2D982-76C3-417E-B4D8-79987AD00B52}" type="datetimeFigureOut">
              <a:rPr lang="ru-RU" smtClean="0"/>
              <a:pPr/>
              <a:t>20.04.2026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DA5E6-E00C-45F3-BC50-F69162DADB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80" y="0"/>
            <a:ext cx="9161780" cy="68453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954"/>
            <a:ext cx="8715436" cy="6368756"/>
          </a:xfrm>
        </p:spPr>
        <p:txBody>
          <a:bodyPr>
            <a:normAutofit/>
          </a:bodyPr>
          <a:lstStyle/>
          <a:p>
            <a:pPr fontAlgn="base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«Храмы и церкви Каменска-Уральского. Кресты и колокольни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Изображение 4" descr="LOGO_kopia55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35" y="44450"/>
            <a:ext cx="9144000" cy="130048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571599" y="3824303"/>
          <a:ext cx="7572400" cy="2247904"/>
        </p:xfrm>
        <a:graphic>
          <a:graphicData uri="http://schemas.openxmlformats.org/drawingml/2006/table">
            <a:tbl>
              <a:tblPr/>
              <a:tblGrid>
                <a:gridCol w="3786200"/>
                <a:gridCol w="3786200"/>
              </a:tblGrid>
              <a:tr h="10958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spc="65" dirty="0">
                        <a:solidFill>
                          <a:srgbClr val="FF0000"/>
                        </a:solidFill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60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520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200" spc="65" dirty="0">
                        <a:solidFill>
                          <a:srgbClr val="000000"/>
                        </a:solidFill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spc="65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ru-RU" sz="1600" spc="65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b="1" spc="65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Учитель-логопед:</a:t>
                      </a:r>
                      <a:endParaRPr lang="ru-RU" sz="16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Хлебникова Ольга Николаевна,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spc="65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786182" y="6357958"/>
            <a:ext cx="249651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Каменск-Уральский, 2026 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195" y="-12700"/>
            <a:ext cx="9204325" cy="70599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2594925"/>
          </a:xfrm>
        </p:spPr>
        <p:txBody>
          <a:bodyPr>
            <a:noAutofit/>
          </a:bodyPr>
          <a:lstStyle/>
          <a:p>
            <a:pPr fontAlgn="base"/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Духовное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наследие родного 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города</a:t>
            </a: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214422"/>
            <a:ext cx="2608450" cy="1738287"/>
          </a:xfrm>
          <a:prstGeom prst="rect">
            <a:avLst/>
          </a:prstGeom>
          <a:noFill/>
        </p:spPr>
      </p:pic>
      <p:sp>
        <p:nvSpPr>
          <p:cNvPr id="1434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1" name="Picture 5" descr="C:\Users\Учитель\Downloads\Church_of_Intercession_of_the_Theotokos_(Kamensk-Uralsky,_1883_-_August_2022)_-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4997453"/>
            <a:ext cx="2643174" cy="1860547"/>
          </a:xfrm>
          <a:prstGeom prst="rect">
            <a:avLst/>
          </a:prstGeom>
          <a:noFill/>
        </p:spPr>
      </p:pic>
      <p:pic>
        <p:nvPicPr>
          <p:cNvPr id="14342" name="Picture 6" descr="C:\Users\Учитель\Downloads\i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5172" y="3357562"/>
            <a:ext cx="2548036" cy="1433695"/>
          </a:xfrm>
          <a:prstGeom prst="rect">
            <a:avLst/>
          </a:prstGeom>
          <a:noFill/>
        </p:spPr>
      </p:pic>
      <p:pic>
        <p:nvPicPr>
          <p:cNvPr id="14343" name="Picture 7" descr="C:\Users\Учитель\Downloads\5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2928934"/>
            <a:ext cx="2714612" cy="2035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0" y="-171450"/>
            <a:ext cx="9207500" cy="70408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-142900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такое храм?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143512"/>
            <a:ext cx="8229600" cy="1411597"/>
          </a:xfrm>
        </p:spPr>
        <p:txBody>
          <a:bodyPr>
            <a:normAutofit fontScale="97500" lnSpcReduction="10000"/>
          </a:bodyPr>
          <a:lstStyle/>
          <a:p>
            <a:pPr indent="540000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Храм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— это дом для молитвы, место, где люди обращаются к Богу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. Это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не только духовный, но и культурный центр города.</a:t>
            </a:r>
          </a:p>
          <a:p>
            <a:pPr>
              <a:buNone/>
            </a:pP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Учитель\Downloads\XXL_heigh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857232"/>
            <a:ext cx="5082001" cy="39256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815" y="0"/>
            <a:ext cx="9187815" cy="68624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02709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Свято-Троицкий собор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en-US" altLang="ru-RU" sz="3600" dirty="0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71612"/>
            <a:ext cx="4714876" cy="4357718"/>
          </a:xfrm>
        </p:spPr>
        <p:txBody>
          <a:bodyPr>
            <a:normAutofit/>
          </a:bodyPr>
          <a:lstStyle/>
          <a:p>
            <a:pPr indent="540000" fontAlgn="base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Один из главных храмов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Каменска-Уральского. Величественное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здание с золотыми куполами-луковками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Памятник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архитектуры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XIX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века.</a:t>
            </a:r>
          </a:p>
          <a:p>
            <a:pPr fontAlgn="base"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6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7" name="Picture 5" descr="C:\Users\Учитель\Downloads\Троицкий_собор_Каменс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143116"/>
            <a:ext cx="3901440" cy="25999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30995" cy="68935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595"/>
            <a:ext cx="8229600" cy="1057910"/>
          </a:xfrm>
        </p:spPr>
        <p:txBody>
          <a:bodyPr>
            <a:normAutofit fontScale="90000"/>
          </a:bodyPr>
          <a:lstStyle/>
          <a:p>
            <a:pPr marL="342265" indent="-450215" fontAlgn="base">
              <a:lnSpc>
                <a:spcPct val="9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Покровская церковь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445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/>
            </a:r>
            <a:br>
              <a:rPr lang="ru-RU" sz="4445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4445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45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sz="444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5016"/>
            <a:ext cx="8229600" cy="411147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289" name="Picture 1" descr="C:\Users\Учитель\Downloads\02503_20090721_1715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214554"/>
            <a:ext cx="3879067" cy="3286124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 flipH="1">
            <a:off x="4572000" y="1714488"/>
            <a:ext cx="4000529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540000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32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Построена в 1883 году</a:t>
            </a:r>
            <a:r>
              <a:rPr lang="ru-RU" altLang="zh-CN" sz="32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. Рядом </a:t>
            </a:r>
            <a:r>
              <a:rPr lang="ru-RU" altLang="zh-CN" sz="32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с церковью — высокая колокольня (1905 г.).Архитектурная доминанта исторического центра города.</a:t>
            </a:r>
            <a:endParaRPr lang="ru-RU" altLang="zh-CN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45" y="0"/>
            <a:ext cx="916686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86874" cy="1313180"/>
          </a:xfrm>
        </p:spPr>
        <p:txBody>
          <a:bodyPr>
            <a:noAutofit/>
          </a:bodyPr>
          <a:lstStyle/>
          <a:p>
            <a:r>
              <a:rPr lang="ru-RU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Спасо-Преображенский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монастырь</a:t>
            </a:r>
            <a:endParaRPr lang="en-US" altLang="en-US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736"/>
            <a:ext cx="4429156" cy="4429156"/>
          </a:xfrm>
        </p:spPr>
        <p:txBody>
          <a:bodyPr>
            <a:noAutofit/>
          </a:bodyPr>
          <a:lstStyle/>
          <a:p>
            <a:pPr marL="457200" indent="817245"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Раньше был женским, сейчас — мужской монастырь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Известен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своей историей и возрождением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Колокольня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монастыря видна издалека.</a:t>
            </a:r>
          </a:p>
          <a:p>
            <a:pPr marL="457200" indent="817245" algn="just" fontAlgn="auto">
              <a:spcBef>
                <a:spcPts val="0"/>
              </a:spcBef>
              <a:buNone/>
            </a:pPr>
            <a:endParaRPr lang="ru-RU" alt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5" name="Picture 1" descr="C:\Users\Учитель\Downloads\Спасо-Преображенский_мужской_монастырь_в_Каменск-Уральск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2214554"/>
            <a:ext cx="3881464" cy="29110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19050"/>
            <a:ext cx="9168130" cy="7048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3835"/>
            <a:ext cx="8229600" cy="6439875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Колокольня и колокола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 indent="5400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Колокольня — это высокая башня при храме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ней висят колокола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Звон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колоколов созывает людей на службу и возвещает о праздниках.</a:t>
            </a:r>
          </a:p>
          <a:p>
            <a:endParaRPr lang="ru-RU" dirty="0"/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755650" y="188595"/>
            <a:ext cx="7816850" cy="128397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265" indent="-457200" algn="ctr" fontAlgn="auto"/>
            <a:endParaRPr lang="en-US" altLang="en-US" sz="4000" b="0" i="0" dirty="0">
              <a:solidFill>
                <a:srgbClr val="FF0000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95605" y="1412875"/>
            <a:ext cx="8522335" cy="7973695"/>
          </a:xfrm>
          <a:prstGeom prst="rect">
            <a:avLst/>
          </a:prstGeom>
        </p:spPr>
        <p:txBody>
          <a:bodyPr>
            <a:noAutofit/>
          </a:bodyPr>
          <a:lstStyle/>
          <a:p>
            <a:pPr indent="457200" algn="just" defTabSz="266700" fontAlgn="base">
              <a:spcBef>
                <a:spcPct val="0"/>
              </a:spcBef>
              <a:spcAft>
                <a:spcPct val="0"/>
              </a:spcAft>
            </a:pPr>
            <a:endParaRPr sz="3600" i="0">
              <a:latin typeface="Times New Roman" panose="02020603050405020304"/>
              <a:ea typeface="SimSun" panose="02010600030101010101" pitchFamily="2" charset="-122"/>
            </a:endParaRPr>
          </a:p>
        </p:txBody>
      </p:sp>
      <p:pic>
        <p:nvPicPr>
          <p:cNvPr id="10241" name="Picture 1" descr="C:\Users\Учитель\Downloads\3c31e9e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357298"/>
            <a:ext cx="3287202" cy="2185989"/>
          </a:xfrm>
          <a:prstGeom prst="rect">
            <a:avLst/>
          </a:prstGeom>
          <a:noFill/>
        </p:spPr>
      </p:pic>
      <p:pic>
        <p:nvPicPr>
          <p:cNvPr id="10242" name="Picture 2" descr="C:\Users\Учитель\Downloads\img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714356"/>
            <a:ext cx="4857763" cy="36433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-635"/>
            <a:ext cx="9144635" cy="68935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260" y="188595"/>
            <a:ext cx="8229600" cy="1224280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Колокольный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завод «Пятков и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Ко» </a:t>
            </a:r>
            <a:r>
              <a:rPr lang="ru-RU" sz="444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4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86380" y="1071547"/>
            <a:ext cx="3509640" cy="5072098"/>
          </a:xfrm>
        </p:spPr>
        <p:txBody>
          <a:bodyPr>
            <a:normAutofit/>
          </a:bodyPr>
          <a:lstStyle/>
          <a:p>
            <a:pPr marL="342265" indent="457200" fontAlgn="auto">
              <a:spcBef>
                <a:spcPts val="0"/>
              </a:spcBef>
              <a:buNone/>
            </a:pPr>
            <a:r>
              <a:rPr lang="ru-RU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«Пятков и Ко»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было основано в 1991 году инженером-металлургом Николаем Пятковым. В год предприятие выполняет заказы более 100 церквей.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7" name="Picture 1" descr="C:\Users\Учитель\Downloads\scale_1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785926"/>
            <a:ext cx="4876800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685" y="-59055"/>
            <a:ext cx="9163685" cy="69170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826260"/>
          </a:xfrm>
        </p:spPr>
        <p:txBody>
          <a:bodyPr>
            <a:normAutofit/>
          </a:bodyPr>
          <a:lstStyle/>
          <a:p>
            <a:pPr lvl="0"/>
            <a:r>
              <a:rPr lang="ru-RU" sz="6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</a:t>
            </a:r>
            <a:r>
              <a:rPr lang="ru-RU" sz="6000" b="1" dirty="0">
                <a:solidFill>
                  <a:srgbClr val="C00000"/>
                </a:solidFill>
                <a:latin typeface="+mn-lt"/>
                <a:cs typeface="+mn-lt"/>
              </a:rPr>
              <a:t> </a:t>
            </a:r>
          </a:p>
        </p:txBody>
      </p:sp>
      <p:pic>
        <p:nvPicPr>
          <p:cNvPr id="2050" name="Picture 2" descr="https://avatars.mds.yandex.net/i?id=5e27447f1e2322c26883cf2d7a969b04_l-4168927-images-thumbs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1500174"/>
            <a:ext cx="3806464" cy="49434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146</Words>
  <Application>WPS Presentation</Application>
  <PresentationFormat>Экран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Тема: «Храмы и церкви Каменска-Уральского. Кресты и колокольни»  </vt:lpstr>
      <vt:lpstr>Духовное наследие родного города  </vt:lpstr>
      <vt:lpstr>  Что такое храм?  </vt:lpstr>
      <vt:lpstr>Свято-Троицкий собор </vt:lpstr>
      <vt:lpstr>                Покровская церковь            </vt:lpstr>
      <vt:lpstr>Спасо-Преображенский монастырь</vt:lpstr>
      <vt:lpstr> </vt:lpstr>
      <vt:lpstr>  Колокольный завод «Пятков и Ко»   </vt:lpstr>
      <vt:lpstr>Спасибо за внимание ! </vt:lpstr>
    </vt:vector>
  </TitlesOfParts>
  <Company>Школа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Речь – важнейшая специфическая функция человека, обеспечивающая общение между людьми.</dc:title>
  <dc:creator>Школа</dc:creator>
  <cp:lastModifiedBy>Учитель</cp:lastModifiedBy>
  <cp:revision>193</cp:revision>
  <dcterms:created xsi:type="dcterms:W3CDTF">2019-05-06T11:13:00Z</dcterms:created>
  <dcterms:modified xsi:type="dcterms:W3CDTF">2026-04-20T10:54:51Z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B71BBAA26B8B4D878424B74A535130D0_12</vt:lpwstr>
  </property>
  <property fmtid="{D5CDD505-2E9C-101B-9397-08002B2CF9AE}" pid="3" name="KSOProductBuildVer">
    <vt:lpwstr>1049-12.2.0.23131</vt:lpwstr>
  </property>
</Properties>
</file>