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3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37F00-3896-4A4C-860F-712C0D34A165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4C51B-473A-45FC-A8E0-B6515778C6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37F00-3896-4A4C-860F-712C0D34A165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4C51B-473A-45FC-A8E0-B6515778C6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37F00-3896-4A4C-860F-712C0D34A165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4C51B-473A-45FC-A8E0-B6515778C6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37F00-3896-4A4C-860F-712C0D34A165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4C51B-473A-45FC-A8E0-B6515778C6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37F00-3896-4A4C-860F-712C0D34A165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4C51B-473A-45FC-A8E0-B6515778C6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37F00-3896-4A4C-860F-712C0D34A165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4C51B-473A-45FC-A8E0-B6515778C6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37F00-3896-4A4C-860F-712C0D34A165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4C51B-473A-45FC-A8E0-B6515778C6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37F00-3896-4A4C-860F-712C0D34A165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4C51B-473A-45FC-A8E0-B6515778C6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37F00-3896-4A4C-860F-712C0D34A165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4C51B-473A-45FC-A8E0-B6515778C6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37F00-3896-4A4C-860F-712C0D34A165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4C51B-473A-45FC-A8E0-B6515778C6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37F00-3896-4A4C-860F-712C0D34A165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4C51B-473A-45FC-A8E0-B6515778C6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4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637F00-3896-4A4C-860F-712C0D34A165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54C51B-473A-45FC-A8E0-B6515778C62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/>
              <a:t>My </a:t>
            </a:r>
            <a:r>
              <a:rPr lang="en-US" b="1" dirty="0" err="1"/>
              <a:t>Favourite</a:t>
            </a:r>
            <a:r>
              <a:rPr lang="en-US" b="1" dirty="0"/>
              <a:t> Food! 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Моя </a:t>
            </a:r>
            <a:r>
              <a:rPr lang="ru-RU" b="1" dirty="0"/>
              <a:t>любимая еда</a:t>
            </a:r>
            <a:r>
              <a:rPr lang="en-US" b="1" dirty="0"/>
              <a:t>!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40760" cy="1487016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План-конспект урока составлен учителем английского языка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 МОУ СОШ № 29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Л.А.Петросян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Poem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55776" y="2204864"/>
            <a:ext cx="4464496" cy="3168352"/>
          </a:xfrm>
        </p:spPr>
        <p:txBody>
          <a:bodyPr/>
          <a:lstStyle/>
          <a:p>
            <a:pPr>
              <a:buNone/>
            </a:pPr>
            <a:r>
              <a:rPr lang="en-US" i="1" dirty="0"/>
              <a:t>That is Sue. She is two</a:t>
            </a:r>
            <a:r>
              <a:rPr lang="en-US" i="1" dirty="0" smtClean="0"/>
              <a:t>.</a:t>
            </a:r>
            <a:endParaRPr lang="ru-RU" i="1" dirty="0" smtClean="0"/>
          </a:p>
          <a:p>
            <a:pPr>
              <a:buNone/>
            </a:pPr>
            <a:r>
              <a:rPr lang="en-US" i="1" dirty="0" smtClean="0"/>
              <a:t> </a:t>
            </a:r>
            <a:r>
              <a:rPr lang="en-US" i="1" dirty="0"/>
              <a:t>That is Joe. He is four. </a:t>
            </a:r>
            <a:endParaRPr lang="ru-RU" i="1" dirty="0" smtClean="0"/>
          </a:p>
          <a:p>
            <a:pPr>
              <a:buNone/>
            </a:pPr>
            <a:r>
              <a:rPr lang="en-US" i="1" dirty="0" smtClean="0"/>
              <a:t>This </a:t>
            </a:r>
            <a:r>
              <a:rPr lang="en-US" i="1" dirty="0"/>
              <a:t>is Kate. She is eight. </a:t>
            </a:r>
            <a:endParaRPr lang="ru-RU" i="1" dirty="0" smtClean="0"/>
          </a:p>
          <a:p>
            <a:pPr>
              <a:buNone/>
            </a:pPr>
            <a:r>
              <a:rPr lang="en-US" i="1" dirty="0" smtClean="0"/>
              <a:t>That </a:t>
            </a:r>
            <a:r>
              <a:rPr lang="en-US" i="1" dirty="0"/>
              <a:t>is Ben. He is ten.</a:t>
            </a:r>
            <a:endParaRPr lang="ru-RU" dirty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images.sodahead.com/polls/000235949/polls_food_title_4925_30486_poll_xlarge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4312" y="0"/>
            <a:ext cx="3349688" cy="256490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2952328" cy="1080120"/>
          </a:xfrm>
        </p:spPr>
        <p:txBody>
          <a:bodyPr>
            <a:normAutofit fontScale="90000"/>
          </a:bodyPr>
          <a:lstStyle/>
          <a:p>
            <a:r>
              <a:rPr lang="ru-RU" smtClean="0"/>
              <a:t>Угадай слово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/>
          <a:lstStyle/>
          <a:p>
            <a:pPr>
              <a:buNone/>
            </a:pPr>
            <a:endParaRPr lang="ru-RU" dirty="0"/>
          </a:p>
          <a:p>
            <a:pPr>
              <a:buNone/>
            </a:pPr>
            <a:r>
              <a:rPr lang="ru-RU" dirty="0"/>
              <a:t> </a:t>
            </a:r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259631" y="4581128"/>
          <a:ext cx="6672064" cy="180020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668016"/>
                <a:gridCol w="1668016"/>
                <a:gridCol w="1668016"/>
                <a:gridCol w="1668016"/>
              </a:tblGrid>
              <a:tr h="18002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200" dirty="0" smtClean="0"/>
                        <a:t>O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 smtClean="0"/>
                        <a:t>2</a:t>
                      </a:r>
                      <a:endParaRPr lang="ru-RU" sz="11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200" dirty="0" smtClean="0"/>
                        <a:t>O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ru-RU" sz="11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200" dirty="0" smtClean="0"/>
                        <a:t>F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ru-RU" sz="11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200" dirty="0" smtClean="0"/>
                        <a:t>D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ru-RU" sz="11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899592" y="2276872"/>
          <a:ext cx="1584176" cy="1944216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584176"/>
              </a:tblGrid>
              <a:tr h="1944216">
                <a:tc>
                  <a:txBody>
                    <a:bodyPr/>
                    <a:lstStyle/>
                    <a:p>
                      <a:endParaRPr lang="ru-RU" sz="72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2915816" y="2276872"/>
          <a:ext cx="1584176" cy="1944216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584176"/>
              </a:tblGrid>
              <a:tr h="19442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6876256" y="2276872"/>
          <a:ext cx="1656184" cy="1944216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656184"/>
              </a:tblGrid>
              <a:tr h="19442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4860032" y="2276872"/>
          <a:ext cx="1656184" cy="1944216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656184"/>
              </a:tblGrid>
              <a:tr h="19442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0" name="Picture 8" descr="Reihan Salam - FishbowlDC"/>
          <p:cNvPicPr>
            <a:picLocks noChangeAspect="1" noChangeArrowheads="1"/>
          </p:cNvPicPr>
          <p:nvPr/>
        </p:nvPicPr>
        <p:blipFill>
          <a:blip r:embed="rId2" cstate="print"/>
          <a:srcRect r="9546" b="9375"/>
          <a:stretch>
            <a:fillRect/>
          </a:stretch>
        </p:blipFill>
        <p:spPr bwMode="auto">
          <a:xfrm>
            <a:off x="4283968" y="2348880"/>
            <a:ext cx="1733668" cy="122413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91264" cy="706090"/>
          </a:xfrm>
        </p:spPr>
        <p:txBody>
          <a:bodyPr>
            <a:no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Food</a:t>
            </a:r>
            <a:r>
              <a:rPr lang="ru-RU" sz="3200" dirty="0" smtClean="0">
                <a:solidFill>
                  <a:srgbClr val="FF0000"/>
                </a:solidFill>
              </a:rPr>
              <a:t/>
            </a:r>
            <a:br>
              <a:rPr lang="ru-RU" sz="3200" dirty="0" smtClean="0">
                <a:solidFill>
                  <a:srgbClr val="FF0000"/>
                </a:solidFill>
              </a:rPr>
            </a:br>
            <a:r>
              <a:rPr lang="de-DE" sz="3200" dirty="0" smtClean="0">
                <a:solidFill>
                  <a:srgbClr val="FF0000"/>
                </a:solidFill>
              </a:rPr>
              <a:t>Read  </a:t>
            </a:r>
            <a:r>
              <a:rPr lang="de-DE" sz="3200" dirty="0" err="1" smtClean="0">
                <a:solidFill>
                  <a:srgbClr val="FF0000"/>
                </a:solidFill>
              </a:rPr>
              <a:t>and</a:t>
            </a:r>
            <a:r>
              <a:rPr lang="de-DE" sz="3200" dirty="0" smtClean="0">
                <a:solidFill>
                  <a:srgbClr val="FF0000"/>
                </a:solidFill>
              </a:rPr>
              <a:t> </a:t>
            </a:r>
            <a:r>
              <a:rPr lang="de-DE" sz="3200" dirty="0" err="1" smtClean="0">
                <a:solidFill>
                  <a:srgbClr val="FF0000"/>
                </a:solidFill>
              </a:rPr>
              <a:t>translate</a:t>
            </a:r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8194" name="Picture 2" descr="http://consciouslifenews.com/wp-content/uploads/2013/12/bad-food-mac-donals-640x240.jpg"/>
          <p:cNvPicPr>
            <a:picLocks noChangeAspect="1" noChangeArrowheads="1"/>
          </p:cNvPicPr>
          <p:nvPr/>
        </p:nvPicPr>
        <p:blipFill>
          <a:blip r:embed="rId3" cstate="print"/>
          <a:srcRect l="33075" r="5501"/>
          <a:stretch>
            <a:fillRect/>
          </a:stretch>
        </p:blipFill>
        <p:spPr bwMode="auto">
          <a:xfrm>
            <a:off x="2339752" y="1052736"/>
            <a:ext cx="1887158" cy="1152127"/>
          </a:xfrm>
          <a:prstGeom prst="rect">
            <a:avLst/>
          </a:prstGeom>
          <a:noFill/>
        </p:spPr>
      </p:pic>
      <p:pic>
        <p:nvPicPr>
          <p:cNvPr id="8196" name="Picture 4" descr="If you want something done right. Blah-blah-blah. 18+ : LiveInternet - &amp;Rcy;&amp;ocy;&amp;scy;&amp;scy;&amp;icy;&amp;jcy;&amp;scy;&amp;kcy;&amp;icy;&amp;jcy; &amp;Scy;&amp;iecy;&amp;rcy;&amp;vcy;&amp;icy;&amp;scy; &amp;Ocy;&amp;ncy;&amp;lcy;&amp;acy;&amp;jcy;&amp;ncy;-&amp;Dcy;&amp;ncy;&amp;iecy;&amp;vcy;&amp;ncy;&amp;icy;&amp;kcy;&amp;ocy;&amp;vcy;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00" y="260648"/>
            <a:ext cx="2171095" cy="1440160"/>
          </a:xfrm>
          <a:prstGeom prst="rect">
            <a:avLst/>
          </a:prstGeom>
          <a:noFill/>
        </p:spPr>
      </p:pic>
      <p:pic>
        <p:nvPicPr>
          <p:cNvPr id="8198" name="Picture 6" descr="&amp;Kcy;&amp;acy;&amp;rcy;&amp;tcy;&amp;icy;&amp;ncy;&amp;acy; &amp;yacy;&amp;bcy;&amp;lcy;&amp;ocy;&amp;kcy;&amp;ocy;"/>
          <p:cNvPicPr>
            <a:picLocks noChangeAspect="1" noChangeArrowheads="1"/>
          </p:cNvPicPr>
          <p:nvPr/>
        </p:nvPicPr>
        <p:blipFill>
          <a:blip r:embed="rId5" cstate="print"/>
          <a:srcRect l="10395" t="1575" r="7391"/>
          <a:stretch>
            <a:fillRect/>
          </a:stretch>
        </p:blipFill>
        <p:spPr bwMode="auto">
          <a:xfrm>
            <a:off x="1475656" y="2204864"/>
            <a:ext cx="1690069" cy="1213994"/>
          </a:xfrm>
          <a:prstGeom prst="rect">
            <a:avLst/>
          </a:prstGeom>
          <a:noFill/>
        </p:spPr>
      </p:pic>
      <p:pic>
        <p:nvPicPr>
          <p:cNvPr id="8202" name="Picture 10" descr="Sandwich Pan"/>
          <p:cNvPicPr>
            <a:picLocks noChangeAspect="1" noChangeArrowheads="1"/>
          </p:cNvPicPr>
          <p:nvPr/>
        </p:nvPicPr>
        <p:blipFill>
          <a:blip r:embed="rId6" cstate="print"/>
          <a:srcRect l="4839" t="6452" r="3226"/>
          <a:stretch>
            <a:fillRect/>
          </a:stretch>
        </p:blipFill>
        <p:spPr bwMode="auto">
          <a:xfrm>
            <a:off x="2771800" y="3356992"/>
            <a:ext cx="1887106" cy="1440160"/>
          </a:xfrm>
          <a:prstGeom prst="rect">
            <a:avLst/>
          </a:prstGeom>
          <a:noFill/>
        </p:spPr>
      </p:pic>
      <p:pic>
        <p:nvPicPr>
          <p:cNvPr id="8204" name="Picture 12" descr="Italian Pizza Recipe With Pictures"/>
          <p:cNvPicPr>
            <a:picLocks noChangeAspect="1" noChangeArrowheads="1"/>
          </p:cNvPicPr>
          <p:nvPr/>
        </p:nvPicPr>
        <p:blipFill>
          <a:blip r:embed="rId7" cstate="print"/>
          <a:srcRect l="12960" t="10080" r="15761" b="4961"/>
          <a:stretch>
            <a:fillRect/>
          </a:stretch>
        </p:blipFill>
        <p:spPr bwMode="auto">
          <a:xfrm>
            <a:off x="7380312" y="2348880"/>
            <a:ext cx="1615908" cy="1444524"/>
          </a:xfrm>
          <a:prstGeom prst="rect">
            <a:avLst/>
          </a:prstGeom>
          <a:noFill/>
        </p:spPr>
      </p:pic>
      <p:pic>
        <p:nvPicPr>
          <p:cNvPr id="8206" name="Picture 14" descr="&amp;Pcy;&amp;acy;&amp;scy;&amp;tcy;&amp;iecy;&amp;rcy;&amp;icy;&amp;zcy;&amp;ocy;&amp;vcy;&amp;acy;&amp;ncy;&amp;ncy;&amp;ocy;&amp;iecy; &amp;mcy;&amp;ocy;&amp;lcy;&amp;ocy;&amp;kcy;&amp;ocy; - &amp;Kcy;&amp;acy;&amp;rcy;&amp;tcy;&amp;icy;&amp;ncy;&amp;kcy;&amp;acy; 14341/20"/>
          <p:cNvPicPr>
            <a:picLocks noChangeAspect="1" noChangeArrowheads="1"/>
          </p:cNvPicPr>
          <p:nvPr/>
        </p:nvPicPr>
        <p:blipFill>
          <a:blip r:embed="rId8" cstate="print"/>
          <a:srcRect r="90" b="9173"/>
          <a:stretch>
            <a:fillRect/>
          </a:stretch>
        </p:blipFill>
        <p:spPr bwMode="auto">
          <a:xfrm>
            <a:off x="6372200" y="3573016"/>
            <a:ext cx="1512168" cy="1512168"/>
          </a:xfrm>
          <a:prstGeom prst="rect">
            <a:avLst/>
          </a:prstGeom>
          <a:noFill/>
        </p:spPr>
      </p:pic>
      <p:pic>
        <p:nvPicPr>
          <p:cNvPr id="8208" name="Picture 16" descr="preview Berry Cake Wallpaper Download"/>
          <p:cNvPicPr>
            <a:picLocks noChangeAspect="1" noChangeArrowheads="1"/>
          </p:cNvPicPr>
          <p:nvPr/>
        </p:nvPicPr>
        <p:blipFill>
          <a:blip r:embed="rId9" cstate="print"/>
          <a:srcRect l="5670" t="6048" r="6446" b="3233"/>
          <a:stretch>
            <a:fillRect/>
          </a:stretch>
        </p:blipFill>
        <p:spPr bwMode="auto">
          <a:xfrm>
            <a:off x="1763688" y="5229200"/>
            <a:ext cx="2088231" cy="1440160"/>
          </a:xfrm>
          <a:prstGeom prst="rect">
            <a:avLst/>
          </a:prstGeom>
          <a:noFill/>
        </p:spPr>
      </p:pic>
      <p:pic>
        <p:nvPicPr>
          <p:cNvPr id="8210" name="Picture 18" descr="&amp;Scy;&amp;lcy;&amp;acy;&amp;dcy;&amp;kcy;&amp;icy;&amp;iecy; &amp;tcy;&amp;rcy;&amp;iecy;&amp;ncy;&amp;dcy;&amp;ycy;. (&amp;Icy;&amp;zcy;&amp;dcy;&amp;acy;&amp;ncy;&amp;icy;&amp;iecy; - Upakovano.ru &amp;ocy;&amp;tcy; 12-01-2011)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876256" y="5229200"/>
            <a:ext cx="1944216" cy="1458162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980728"/>
            <a:ext cx="8784976" cy="568863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i="1" dirty="0" smtClean="0"/>
              <a:t>     Burgers</a:t>
            </a:r>
            <a:r>
              <a:rPr lang="en-US" dirty="0" smtClean="0"/>
              <a:t>                                </a:t>
            </a:r>
            <a:r>
              <a:rPr lang="en-US" i="1" dirty="0" smtClean="0"/>
              <a:t>Chips</a:t>
            </a:r>
            <a:endParaRPr lang="en-US" dirty="0" smtClean="0"/>
          </a:p>
          <a:p>
            <a:pPr>
              <a:buNone/>
            </a:pPr>
            <a:endParaRPr lang="en-US" i="1" dirty="0" smtClean="0"/>
          </a:p>
          <a:p>
            <a:pPr>
              <a:buNone/>
            </a:pPr>
            <a:r>
              <a:rPr lang="en-US" i="1" dirty="0" smtClean="0"/>
              <a:t>Apples</a:t>
            </a:r>
            <a:r>
              <a:rPr lang="en-US" dirty="0" smtClean="0"/>
              <a:t>                         </a:t>
            </a:r>
            <a:r>
              <a:rPr lang="en-US" i="1" dirty="0" smtClean="0"/>
              <a:t>Bananas               Pizza</a:t>
            </a:r>
            <a:endParaRPr lang="ru-RU" dirty="0"/>
          </a:p>
          <a:p>
            <a:pPr>
              <a:buNone/>
            </a:pPr>
            <a:endParaRPr lang="en-US" i="1" dirty="0" smtClean="0"/>
          </a:p>
          <a:p>
            <a:pPr>
              <a:buNone/>
            </a:pPr>
            <a:endParaRPr lang="en-US" i="1" dirty="0" smtClean="0"/>
          </a:p>
          <a:p>
            <a:pPr>
              <a:buNone/>
            </a:pPr>
            <a:r>
              <a:rPr lang="en-US" i="1" dirty="0" smtClean="0"/>
              <a:t>Sandwiches</a:t>
            </a:r>
            <a:r>
              <a:rPr lang="en-US" dirty="0" smtClean="0"/>
              <a:t>                                 </a:t>
            </a:r>
            <a:r>
              <a:rPr lang="en-US" i="1" dirty="0" smtClean="0"/>
              <a:t>Milk</a:t>
            </a:r>
            <a:r>
              <a:rPr lang="en-US" dirty="0" smtClean="0"/>
              <a:t>                     </a:t>
            </a:r>
          </a:p>
          <a:p>
            <a:pPr>
              <a:buNone/>
            </a:pPr>
            <a:endParaRPr lang="en-US" i="1" dirty="0"/>
          </a:p>
          <a:p>
            <a:pPr>
              <a:buNone/>
            </a:pPr>
            <a:endParaRPr lang="en-US" i="1" dirty="0" smtClean="0"/>
          </a:p>
          <a:p>
            <a:pPr>
              <a:buNone/>
            </a:pPr>
            <a:r>
              <a:rPr lang="en-US" i="1" dirty="0" smtClean="0"/>
              <a:t>Cake</a:t>
            </a:r>
            <a:r>
              <a:rPr lang="en-US" dirty="0" smtClean="0"/>
              <a:t>                                      </a:t>
            </a:r>
            <a:r>
              <a:rPr lang="en-US" i="1" dirty="0" smtClean="0"/>
              <a:t>Chocolate</a:t>
            </a:r>
            <a:endParaRPr lang="ru-RU" dirty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764704"/>
            <a:ext cx="8229600" cy="1143000"/>
          </a:xfrm>
        </p:spPr>
        <p:txBody>
          <a:bodyPr/>
          <a:lstStyle/>
          <a:p>
            <a:r>
              <a:rPr lang="en-US" dirty="0" smtClean="0"/>
              <a:t>- What’s  your   </a:t>
            </a:r>
            <a:r>
              <a:rPr lang="en-US" dirty="0" err="1" smtClean="0"/>
              <a:t>favourite</a:t>
            </a:r>
            <a:r>
              <a:rPr lang="en-US" dirty="0" smtClean="0"/>
              <a:t>  food?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7584" y="1916832"/>
            <a:ext cx="5904656" cy="1252736"/>
          </a:xfrm>
        </p:spPr>
        <p:txBody>
          <a:bodyPr/>
          <a:lstStyle/>
          <a:p>
            <a:pPr>
              <a:buNone/>
            </a:pPr>
            <a:r>
              <a:rPr lang="en-US" sz="4400" dirty="0">
                <a:latin typeface="+mj-lt"/>
                <a:ea typeface="+mj-ea"/>
                <a:cs typeface="+mj-cs"/>
              </a:rPr>
              <a:t>-</a:t>
            </a:r>
            <a:r>
              <a:rPr lang="en-US" dirty="0" smtClean="0"/>
              <a:t> </a:t>
            </a:r>
            <a:r>
              <a:rPr lang="en-US" sz="4400" dirty="0">
                <a:latin typeface="+mj-lt"/>
                <a:ea typeface="+mj-ea"/>
                <a:cs typeface="+mj-cs"/>
              </a:rPr>
              <a:t>Pizza, yummy!</a:t>
            </a:r>
            <a:endParaRPr lang="ru-RU" sz="4400" dirty="0">
              <a:latin typeface="+mj-lt"/>
              <a:ea typeface="+mj-ea"/>
              <a:cs typeface="+mj-cs"/>
            </a:endParaRPr>
          </a:p>
          <a:p>
            <a:endParaRPr lang="ru-RU" dirty="0"/>
          </a:p>
        </p:txBody>
      </p:sp>
      <p:pic>
        <p:nvPicPr>
          <p:cNvPr id="4" name="Picture 3" descr="D:\МЛУ\Изображение0001.JPG"/>
          <p:cNvPicPr>
            <a:picLocks noChangeAspect="1" noChangeArrowheads="1"/>
          </p:cNvPicPr>
          <p:nvPr/>
        </p:nvPicPr>
        <p:blipFill>
          <a:blip r:embed="rId2" cstate="print"/>
          <a:srcRect l="4881" t="64051" r="9435" b="3334"/>
          <a:stretch>
            <a:fillRect/>
          </a:stretch>
        </p:blipFill>
        <p:spPr bwMode="auto">
          <a:xfrm rot="21438891">
            <a:off x="2591271" y="2708920"/>
            <a:ext cx="6552729" cy="4149080"/>
          </a:xfrm>
          <a:prstGeom prst="rect">
            <a:avLst/>
          </a:prstGeom>
          <a:noFill/>
          <a:effectLst>
            <a:softEdge rad="63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Answer the questions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- How many burgers are there?</a:t>
            </a:r>
            <a:endParaRPr lang="ru-RU" dirty="0"/>
          </a:p>
          <a:p>
            <a:r>
              <a:rPr lang="en-US" dirty="0"/>
              <a:t>- How many bananas are there?</a:t>
            </a:r>
            <a:endParaRPr lang="ru-RU" dirty="0"/>
          </a:p>
          <a:p>
            <a:r>
              <a:rPr lang="en-US" dirty="0"/>
              <a:t>- How many apples are there?</a:t>
            </a:r>
            <a:endParaRPr lang="ru-RU" dirty="0"/>
          </a:p>
          <a:p>
            <a:r>
              <a:rPr lang="en-US" dirty="0"/>
              <a:t>- How many pizzas are there?</a:t>
            </a:r>
            <a:endParaRPr lang="ru-RU" dirty="0"/>
          </a:p>
          <a:p>
            <a:r>
              <a:rPr lang="en-US" dirty="0"/>
              <a:t>- And chocolate?</a:t>
            </a:r>
            <a:endParaRPr lang="ru-RU" dirty="0"/>
          </a:p>
          <a:p>
            <a:pPr>
              <a:buNone/>
            </a:pPr>
            <a:endParaRPr lang="ru-RU" dirty="0"/>
          </a:p>
        </p:txBody>
      </p:sp>
      <p:pic>
        <p:nvPicPr>
          <p:cNvPr id="5" name="Picture 8" descr="Reihan Salam - FishbowlDC"/>
          <p:cNvPicPr>
            <a:picLocks noChangeAspect="1" noChangeArrowheads="1"/>
          </p:cNvPicPr>
          <p:nvPr/>
        </p:nvPicPr>
        <p:blipFill>
          <a:blip r:embed="rId2" cstate="print"/>
          <a:srcRect r="9546" b="9375"/>
          <a:stretch>
            <a:fillRect/>
          </a:stretch>
        </p:blipFill>
        <p:spPr bwMode="auto">
          <a:xfrm>
            <a:off x="6876256" y="2708920"/>
            <a:ext cx="1733668" cy="1224136"/>
          </a:xfrm>
          <a:prstGeom prst="rect">
            <a:avLst/>
          </a:prstGeom>
          <a:noFill/>
        </p:spPr>
      </p:pic>
      <p:pic>
        <p:nvPicPr>
          <p:cNvPr id="7" name="Picture 3" descr="D:\МЛУ\Изображение0001.JPG"/>
          <p:cNvPicPr>
            <a:picLocks noChangeAspect="1" noChangeArrowheads="1"/>
          </p:cNvPicPr>
          <p:nvPr/>
        </p:nvPicPr>
        <p:blipFill>
          <a:blip r:embed="rId3" cstate="print"/>
          <a:srcRect l="64176" t="89373" r="9435" b="3334"/>
          <a:stretch>
            <a:fillRect/>
          </a:stretch>
        </p:blipFill>
        <p:spPr bwMode="auto">
          <a:xfrm rot="21438891">
            <a:off x="6392822" y="1459539"/>
            <a:ext cx="2018143" cy="927719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8" name="Picture 3" descr="D:\МЛУ\Изображение0001.JPG"/>
          <p:cNvPicPr>
            <a:picLocks noChangeAspect="1" noChangeArrowheads="1"/>
          </p:cNvPicPr>
          <p:nvPr/>
        </p:nvPicPr>
        <p:blipFill>
          <a:blip r:embed="rId3" cstate="print"/>
          <a:srcRect l="39844" t="84848" r="38239" b="6105"/>
          <a:stretch>
            <a:fillRect/>
          </a:stretch>
        </p:blipFill>
        <p:spPr bwMode="auto">
          <a:xfrm rot="21438891">
            <a:off x="6038197" y="4619757"/>
            <a:ext cx="1676116" cy="1150883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11" name="Picture 12" descr="Italian Pizza Recipe With Pictures"/>
          <p:cNvPicPr>
            <a:picLocks noChangeAspect="1" noChangeArrowheads="1"/>
          </p:cNvPicPr>
          <p:nvPr/>
        </p:nvPicPr>
        <p:blipFill>
          <a:blip r:embed="rId4" cstate="print"/>
          <a:srcRect l="12960" t="10080" r="15761" b="4961"/>
          <a:stretch>
            <a:fillRect/>
          </a:stretch>
        </p:blipFill>
        <p:spPr bwMode="auto">
          <a:xfrm>
            <a:off x="3419872" y="4941168"/>
            <a:ext cx="1615908" cy="14445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/>
              <a:t>Let</a:t>
            </a:r>
            <a:r>
              <a:rPr lang="ru-RU" i="1" dirty="0"/>
              <a:t>’</a:t>
            </a:r>
            <a:r>
              <a:rPr lang="en-US" i="1" dirty="0"/>
              <a:t>s </a:t>
            </a:r>
            <a:r>
              <a:rPr lang="en-US" i="1" dirty="0" smtClean="0"/>
              <a:t>sing!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1475656" y="2132856"/>
            <a:ext cx="4248472" cy="4497363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One, two, three, four,</a:t>
            </a:r>
          </a:p>
          <a:p>
            <a:pPr>
              <a:buNone/>
            </a:pPr>
            <a:r>
              <a:rPr lang="en-US" dirty="0" smtClean="0"/>
              <a:t>Yummy chocolate,</a:t>
            </a:r>
          </a:p>
          <a:p>
            <a:pPr>
              <a:buNone/>
            </a:pPr>
            <a:r>
              <a:rPr lang="en-US" dirty="0" smtClean="0"/>
              <a:t>Give me more!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dirty="0" smtClean="0"/>
              <a:t>Five, six, seven, eight,</a:t>
            </a:r>
          </a:p>
          <a:p>
            <a:pPr>
              <a:buNone/>
            </a:pPr>
            <a:r>
              <a:rPr lang="en-US" dirty="0" smtClean="0"/>
              <a:t>My </a:t>
            </a:r>
            <a:r>
              <a:rPr lang="en-US" dirty="0" err="1" smtClean="0"/>
              <a:t>favourite</a:t>
            </a:r>
            <a:r>
              <a:rPr lang="en-US" dirty="0" smtClean="0"/>
              <a:t> food</a:t>
            </a:r>
          </a:p>
          <a:p>
            <a:pPr>
              <a:buNone/>
            </a:pPr>
            <a:r>
              <a:rPr lang="en-US" dirty="0" smtClean="0"/>
              <a:t>Is CHOCOLATE!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6" name="Picture 2" descr="D:\МЛУ\Изображение.JPG"/>
          <p:cNvPicPr>
            <a:picLocks noChangeAspect="1" noChangeArrowheads="1"/>
          </p:cNvPicPr>
          <p:nvPr/>
        </p:nvPicPr>
        <p:blipFill>
          <a:blip r:embed="rId2" cstate="print"/>
          <a:srcRect l="37526" t="11914" r="11546" b="12627"/>
          <a:stretch>
            <a:fillRect/>
          </a:stretch>
        </p:blipFill>
        <p:spPr bwMode="auto">
          <a:xfrm>
            <a:off x="5868143" y="0"/>
            <a:ext cx="3275857" cy="6858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7" name="Picture 2" descr="D:\МЛУ\Изображение.JPG"/>
          <p:cNvPicPr>
            <a:picLocks noChangeAspect="1" noChangeArrowheads="1"/>
          </p:cNvPicPr>
          <p:nvPr/>
        </p:nvPicPr>
        <p:blipFill>
          <a:blip r:embed="rId3" cstate="print"/>
          <a:srcRect t="57406" r="22268" b="12628"/>
          <a:stretch>
            <a:fillRect/>
          </a:stretch>
        </p:blipFill>
        <p:spPr bwMode="auto">
          <a:xfrm>
            <a:off x="0" y="0"/>
            <a:ext cx="3648204" cy="198884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/>
              <a:t>Let</a:t>
            </a:r>
            <a:r>
              <a:rPr lang="ru-RU" i="1" dirty="0"/>
              <a:t>’</a:t>
            </a:r>
            <a:r>
              <a:rPr lang="en-US" i="1" dirty="0"/>
              <a:t>s </a:t>
            </a:r>
            <a:r>
              <a:rPr lang="en-US" i="1" dirty="0" smtClean="0"/>
              <a:t>play!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30" name="Picture 6" descr="http://img1.labirint.ru/books/343134/scrn_big_1.jpg"/>
          <p:cNvPicPr>
            <a:picLocks noChangeAspect="1" noChangeArrowheads="1"/>
          </p:cNvPicPr>
          <p:nvPr/>
        </p:nvPicPr>
        <p:blipFill>
          <a:blip r:embed="rId2" cstate="print"/>
          <a:srcRect l="41054" t="20794" r="-131" b="3459"/>
          <a:stretch>
            <a:fillRect/>
          </a:stretch>
        </p:blipFill>
        <p:spPr bwMode="auto">
          <a:xfrm>
            <a:off x="4139952" y="2060848"/>
            <a:ext cx="4248472" cy="3672408"/>
          </a:xfrm>
          <a:prstGeom prst="rect">
            <a:avLst/>
          </a:prstGeom>
          <a:noFill/>
        </p:spPr>
      </p:pic>
      <p:sp>
        <p:nvSpPr>
          <p:cNvPr id="1032" name="AutoShape 8" descr="data:image/jpeg;base64,/9j/4AAQSkZJRgABAQAAAQABAAD/2wCEAAkGBxQSEhUUExQVFhQUGBUWGBgYFxgdGxgcGhgXHRYXGBcaHSggGhomHBUXITEiJSkrLi4uFx8zODQsNygtLisBCgoKDg0OGxAQGiwkHyUsLC0sLSwsLCwsLCwsLCwsLCwsLCwsLCwtLCwsLCwsLC0sLCwsLC0sLCwsLCwsLCwsLP/AABEIALEBHAMBEQACEQEDEQH/xAAbAAEAAwEBAQEAAAAAAAAAAAAAAwQFAgYBB//EAEIQAAIBAgMEBwQGCQMFAQAAAAECAwARBBIhBTFBUSIyYXGBkaEGE5KxM0JSYnKiFCNzgrLB0eHwFUPCBxZTY8Oz/8QAGgEBAAMBAQEAAAAAAAAAAAAAAAECAwQFBv/EADQRAAICAQMDAgQGAQMFAQAAAAABAhEDEiExBEFRYXETMoGRIqGxwdHwFAVCUiNicuHxM//aAAwDAQACEQMRAD8A/caAUAoBQCgFAKAUAoBQCgFAKAUAoBQCgFAKAUAoBQCgFAKAUAoBQCgFAKAUAoBQCgFAKAUAoBQCgFAKAUAoBQCgFAKAUAoBQCgFAKAUAoBQCgFAKAUAoBQCgFAKAUAoBQCgFAKAUAoBQCgFAKAUAoBQCgFAKAUAoBQCgFAKAUAoBQCgFAKAUB8ZgN5tQETYtB9YeGvyqLFELbRXgCaWTRkba9qkw8edgDc5VUG5Zvsis55VBWdPTdJPqJ6Y/V+Eee/7k2hJqBBCp3KwZm8SCK5XnyPwjteDoobXKXqqS/c0Nm+0EgdRiBlJIAZWJQk/VN9UJ4X0POrwz7/iMMvSRacsTb9Gqfv4Z7Suw88UAoBQCgFAKAUAoBQCgFAKAUAoBQCgFAKAUAoBQCgK2Ox8cIBdrX0A1JY8lUamqymo8mmPFLI/wr+F7szx7RJfWOUDnZD6K5b0rP4y8P8AL+TX/G8SX5/ukvzL8G0YnXMsikajQ8RvBG8Ecq0U01aMZ45QdSVHx9ooOJPcP61OpFaKeK28iC7ZVHN2C/Oo1CjHf24gN8kquRwhVpT+QNS2TRE3tHM/0eGxLX4sEiHk7Bvy03BVlx2LPWGFh5Z5Wkb4QEHrUAj9zO/Wxcp7IIFUH99w/wDFQk5j2NG9mdZpQbG807kEHiEVivhYVAMzb0CriMIqqqxJnCqAAobhoON7Vx53bR7PRbdLlUedvt/bKqFldnucqyMrPmNyG0AybrKSNeysODoahKKjW7imlW23r6kmDijCxDo5ixikF9WuCCSN5IIBvUqtis5T1Tfb5ovx/Vsfpns/iDJh4mY3bItzzNhr4769LC7gjw+oio5ZJcWzRrQxFAKAUAoBQCgFAKAUAoBQCgFAKAUAoBQFXaGNES3OpJso5n+Q3m/ZVJzUUaY8bm/TueZxu2n6TGfIFtcIF6N917qzX1/tXLLLLly+x3Y8KtKOO74u9/zSK2G9qpYgXkzTQKQGYx5JE+9awDpzsAR21Ec847vdfZm8uixZXojUZvhJ3F+nLaf1Zrj2qiaQRLJEZDrkDhmsBcnKNRpXVrs8lwadM83jdps5M5PXkaMEgsERSQoVV5lb9pYdlccpt/i9T2I4Ir/peEnzVt1dt+L/ACOJHZ1yo9nuMxKlSAdbhSNOV++nKoyqOOeqcdu29r7leTEORG6SNEZmEbkBWN9bdFgQWBGW/I9gqYTpp+diZ4tUZ4/+O6/f6Nb+5Y/0nP13xkv4pRGvisZQ28K6zyyfDez8Sm64fDq32mBkbxLAH1oDSmhdUJEhGUXsiqAQNSACGOoBG+pIJRhFO/M34mYg+BNvSgO44lTqqq9wA+VAdZqgkoe9yhl+y2nc3SHgLkfu1SbpF4Lcy9q4dZUytpxBG9SNxFcs6ao7unyywy1L/wCox1UqwMsPvCLdNCNbbiykjWskq9Ttc4SjWOeleH+z8Glg4DM91j93frOwXORyFr2PaT4VoouTOdzjiVOWrwt6+t/wez9nMaji8ZBjYdG27o6aeXpXdDbY8mbbds3K0KCgFAKAUAoBQCgFAKAUBBjcWkSF3NgPMngAOJPKqzmoK2aYsUsktMTLO1ZTqFVBya7N2XsQAfE1h8Wb32X5nR8HFHZtv22X5p/sfYdugNlcobb8p1XtKEk28aRz71L8iX0mpXC/S+/sy+20E4EnuFb6kcmlmdjvaeCLryRp+ORR6VGoaTM/72jbSL3kv7KGRh8VsvrU2xQO3MU/Uwkg7ZZY4x5KXb0puCnjcXJeP3gX3mSXooxK5rqQoZgLkgdm41y5pfiX1O7p4asb91ftvuY/uTmUMrAyIcxuuZmU57gXIvduPZyrnrffuehr/C3Fr8L25pJqqfHjsSCTLnY+9917tzIJb2vuULfibnQabqtxvvVdyujVpS069SrT473Xj7lfYGNyQxLoCej1dSLEqS19RYDS3CkJtQSMethF9TOS/r7n18X7hmRyUjkYskgAORibsrXBsL3PcT30vT7M6I4/8iKnFXKKpx8rs0WcKVDGV542uoUEWVQNTzNySedE482YZYzaWKONre+7d/Yzf0pJZESHWKORpWbWxcliAt+F2J/zWqdvbg6MkZYcbeT55JRS8Lbn6Kj2kZuBXejwmTqtWIOqEFXCtZcv2CU8B1fNcp8agk7vQHJNQSY20ZwXGRlJYFSAwJut2Xu0z+YrOck1SZvHHOO7i69jOfEHhXG7N0Ee++oVhl2JmysI+vY27xw8bW8a6sUTDJIm9j8QIpZoh1VdZ4/2cwzejiQeVb97MGfoQNamYoBQCgFAKAUB8LAUBm4/b0ELZWe7/YRWdvFVBIHaaylmjF0+Tpw9JlyrVFbeW0l92Ux7WwXAIkQnd7xGQHuZhaqrqIXT29zaX+nZkrjUv/Fp/kipjPbfDoxX3il10KoHkYHkVQEg1pqZx6TOx21zPLhiQwUrLIqupQ5hoCykXGlzrzrlzNvIk/D+56XSwrpskl5SfsVI1dZYlzs0pLNL0iVCa8Du4AVkk9SV79zplOEsU3pSiqUdt7/vJUwze7RZbRdB7ZbdMkkqbte5bXdusKpHZJ7HRl/HOWK5bq7v8PlbePXknfAxzlsytJkZkC++dUCqxtdAbG17bjuFdWKW1HkdXGpJvuk37tf1lrB7ISP6OHDRH7seY/F0TW9nIakWHY9aRz2DKo8LDN61KIPsuz42UqRmuCLsS1r8RmJtUgy8VGJYwCLXAItpkYD6vKxrkyq3TOzp8rxtSX/1eCh77Ep9WOW243KnxG6/dWS1rwzrrpZ95R9OUUccJptJmVU35Evr3k/53Uab+Zl458OFf9BPV/yf7FUsRLGLaA37rAgDyY+VFG0zkctzebVbEXBBvfX0onsQm07Rkz7Lhvf3a+A/le1V28HV/mdRVa2WsHh9yqAN9tNOzTlV4rUzkySe7fJ6nAm6K3NQbctN1dqRxjaGOSBM8jWG4cSTwCgak1Wc1BWzTDgnmlpgv76mSdtTt1MMAvD3koVj+6Fa3iaw+PJ8R+7Oz/EwR2ll3/7Y2vu2hgdrfrSkqNE0lsoYgq7DQ5XGhNguhsdN1WjlTdPYpk6NqDnjkpJc1s17p/rujXY1rZxGDjMerEkhmALBVAuOgbM7cOsDv3WrlyZLZ6mLp5RSSaXFvvvwl348fUoYvEs6FrIsQjD9NQ2Yn6tr6cPOsHJs6MWOMJ6bblqrZ1XqVRES0a3yiYXUm5KsBcxnUZha5F+VqvjdumZ54pwlKHMXv4a8/wAluPYRJ6c0h7BlUegv610qCPOeRmxhNmxqLWJHJmYjyJtWqRk3ZRlHuMTC40UM2Gb8EvThPcJBkHjVip+h7OlzIOzTy/tV4lGWakgUBFJOBQGVjvafDRaPNEp5GRb/AAg3qLJoon2vRvoo8RL+zgkt8bhV9abgjfa+MfqYXKOc06r+WMP8xQGXtLH4wLpiMMGLIgSNCxuxtcu76AC56vCsssnGO3L2Oro8UZ5Px/Kk2/p2+r2IcBi0R3iRT0QxMhOsrDr3O8kEjWuNSW6R6OfFknGOSb5pV/xT42IhiXaON5CrpKVDpl0XP1bG9zY2GvOqtva97LaIRnOOO4yjdO+a5/k+YKYxyPh87BVKsjDKTlYdUlgdAdPCr4sml6HwZ9ZjWXHHOlu7T913+p8lvMuVW/XQO2Vz2HQNbmLVecdT9UY9LmWK1JXGSpr++DPLkMTOs6OxBJjJym25QVtoOVZ8PdM76coKOKUGl55X3OsXjAzZoYmVz/uSC1u0A6k1LfdKjNR+HDTlyWl/tTu/R+hLsicxEDetwCeN2O89pYirYeaRwdTOWRuUu56eKQEXFdRyEwepIPry2FLB5fFYho2f7Idr9maz37unbwrnypvc6MVcEf6eG8f831hbNaIcRiAOBZuCi2ZjyH9ToKlJsguYPAlY0eQD3mZS1twzdEqDxAVzrxteuqMUkc8pNs0XwpG7Uev96iWNMsplZsMx+qfG1U+CW+Ii7hYli1dlB7SB861jFRMpSbJcJjFGcdIhWJBCsRZulfNa1rsw3/Vq5Q87tLFtJiCd/uomdF4Zr2v4CvPyycp2e300IxwV/wApJP2OWldkKhpCXsVuoUsoIzhGHMVVXVFtEIzUmlS2e90+1pkmGhWT3kJDhGUOme91I0LKTqLGxHjVopPYic3j05U1adOuH6P6cneA2irRRk296R0jvbiL5jrrYmr/ABbgjk6jp1jzziuFx9SNJehLCdC3vDGftZ7kqO0EnTlVH4OhJOUMy7Vq9K7+zR9xGFaSBVtlJCaEbiMpsR4bqpu1RSOSOLO5crf8zOsf0iGL3jO6uJHvayAKQAAOrfNupBfiR0uSXTzyOKimtK9d/wA6o9gi16CPCZOgqxUpbRw6swDKGDjLY7synPETbdYq3iRUg2fZLaHvY1a4OcXuL6kEg7wLHfcWG6piysj0VXKigPJ/9QYlMClgCizYdmB3FTIqsD2WY0XKJGCwSqWEMcEIVitliF9LWNwRvBB3HfSwW/0YnrSSHsuF9UAPrUADAx8VDHm3SPm1zQFTbmHLRjIOkjLIo5lT1fEXHjWGdNx27HX0c4xnUuGmn6X3+jMdx71oZIrWVmDjdYMOkCPtXA0rl+Zpo7U/hQnjycuq916+KK2IwCxDpzWgVs+QgDUHMBm3kX1tVXFR5exrDPLK/wAEPxtVd/S64+piPiGkleWxUSWCg7woGhPfa9ZPfcv1DUIRwp3p5fq/4L2z8Rlna50cISe0rlHnkPmK693TPMW1o3ZZDb7Pfvo5UFE85tHadzlU3Pdpz7P51zynZsoUd7K/WRyMu9b5TwLLqMp4gEWvzvXRii1uzDK0+DffFrGvvCQEtc+O63M9lbykoq2ZY8csklGK3Ka7Vnl1hjVU4NId/cAf61zPNN/KqXqel/idNi2yzbfhHR2jNHrNGCnF4ze3aVvuos018y+xV9Hgyf8A4z38Pv8AU7IDSXBuskYII3dE6nykHlW+zVo4GnF09mjPlwUBO9b8lY3+FdTVdCLLI0WsFh1XqROefRynxzkGrKNFZTbNRoXdCuVVDArcsSRcW3AfzrRGdn3Dq7orM9iQCQqgWPEdLNxqSDv9CU7yzd7tb4b29KAlihVOqqr3AD5UBVx72Y/fQr4qbgeTP5VTJ8rLQ+ZHnMdG2ZZI7FluCv2gd61wNXuj1unyRSeOfD7+H5OsDioLgtIQUBASSwy3FiN2umm+pi13Nc2LPT0xTvvHv/AkxkSZlwwzSOMpYXyoOdzu7hVrX+0LHk2n1LqK3ra2/YosuQxqPq3HyufWjhSRyTy/EnKb7msIldbOARVo01TM45JY3qg6KmI2dwE04XkHPluvUPHE6Y9a+dEb80fNi4RI3CoLXO/iT2mpxxV7GHU9TPLvNnrF0rrOAwdsbcfMIcORnIJZzqEA4251zZc9bRPS6bpIqPxcq27LyzGcXBdsVK1tcwk0B7ANBrXNqk+7OtTaloWKK9NJf9ltufozBSQ0JcnOAQUZzc5xwBJOvaTW2PO0/wAXBl1HRxyK4R0y8dn7H6wDevSPCPtAee9usPnwWIHH3Tkd6jMPUVD23JRDsubPmb/yCKUdzxqPnGaswi9VQfHa1AZeMxuXXhxrKb2NYLczZYIZTnt0vtKSreJUg1ytRk7O/H1GWEdKe3h7r8zPk2LErZrFjvu7FvQ1noSN5ddllHTdLwlX6FKaPplt/D+w9POijbOWza2fgQkil7fRm99wKkEejOa7YR0rc5ZSt0jBWdVXKskiwXOTMxZ311OY3KJyArjyZNXoj2sPS/CVKOqffxH09WR4uHDhQbls24BvU3/mPCsm0uDfHHNkemUVS8o0tm4sxtke1soZCB1hu0A46i47b10Ysm9M4Or6fGofEx3s6a8f+vBVxf6xoISCE1FjxyXAJ7wB51GV6ppEdJ/08M8i52RZR5FcEsxiXo3AQDXRdBrYXArN2mXjHHPFUUtX1vb9ybG4oe8HTFoyvRv1iet4AfzqZS354LYMTWN/h3knv48fcgSFFlKFQVSQZbi9lcaKL/edfKtcLpuJy9Z+NQyPlrf6Wv2NxABoK3OEtQpV0Qya9SQV8LpnXk5Pg/Sv5sw8KAkZ6gHJahJnbbb9XmG9CG8NzflLVWXBaOzPNzY0g38O7nftrgacWdqpokTEI/WUHvAPzqyaClKHytr2LNwq2UADkLVqvCMpybdydnEOBJzKT0gRIp5Bha3mreBrXTsZKVMnBK9ZSO4Ej0/nWbxsvZWbHoxyqbnkP6b6aGNSRbjGRA4RyUIfq5bAdbr2v0Sw8a2jGjKUrLO0sY4WxULm+9c27Raw8zWeaVKi+KNuzzLxjPKtiM8dxb7upA5661xPk9nHNuEJeJb/AFIo4s1rlf1igjKOqU1F148qGs3pT2f4X37p7ckaYgMZCxBDRkNlVuiR1L3G/toSoOOlR2ae263Xc/YPZScvhIc3WEcYa+/qg/zr1MDvGvY+d6pJZppcW/1NetTnKm0oc6FTuYFfMWqHwEeO9lcSBh4WcgWw4ViToPcOVa5/fqZNJW/QvGLk1FK2fT7QyS64eIe7vYSSkqG7VQdIjtNq5Xnk/lX3PR/wsWLbPPfxHevd8HE+1MQovJHGyjeYi1x25W3+BqrzTXzL7Ex6Xp8jrHNp/wDclT+qOf0hZVupupH+Xq+pSVo5Z4pYpOMlTPMKxiVbOt1GXKWAN16Jtz1FZShbsvGaqmWottSHQQSse4KPNiKhQZa0aGzIZWJZo1BB0Bbdv10BufEV0QgkYTn2LntFA/uXJcbjYKpGpRl1JY6WPACq53UGa9Ek88b8o81JlCJINQEVFW1xzt2f0NcDPfinbx+rbf5f31Rxh8EpiIsGcB9QQQpIuBpx3VVozn1U/jLsrXPdeTnH4m0eHY9cAnuGUAm3fapb8GOlR+Knxdfn/B3gZ2mQSDSSN20O42OoPYau7b1I5sU4wuEvlap/yaWEljkBDSNHmILI1hutuY8NOFTak92XUZ41cIp+JL9159y7j9pQIDbK7H6qWue8jd41dyh2MceLNacnpXl/su5j4JmcuTq7Bm7M29bdgIHlTF8xn1MlLjjhex6nDOGAYbiAR3HdXWjiZPmqSKOg9BRXZ7Sjk628UNx5h2+GgJb0FGFtDajOzJE4jVNHkNr3+ygOl7bya5cmZt1E9PD00YRU8kdTfEfTy639kZuJw6FRmxU/TB1z3Daa9G1iNdwrG3zbOqGSTbj8GG3aqr62ZbSHMoka4kuEmVTZyPqvHa+bu7N9WjK9pE9R0sXBzxKnH5o80vKfgsJg579FQRzK5fRmv6VssaPJeQ1tn7NlBzOUzczdrdw6IFaxiZuRoSYRs6MZG6V0OUKBqLjgTvW2/wCtVzOywdmxneub8ZLfxE1IsnSIAWAsOQoLOitAYMlzZTvS6H902B8RY+NcuZbnRi4IpsEHA3gg3BG8HmKyUbR0Y8zxu+fK8kMMMiH6JGP2kIUnvB/rT4TNpTxZF87Xo9/sXMPs55j+tASIEFlBuzW1szbgOwVeOFvko8+PErx7y88JeyPV+xu1lnVXXRZVuAd6kXup7RYjwrtjs6PKlueorQoRYgdGgPyudCWTCkEKMVi7/ejDCQL+Ekj4RXLnduMf7sz1ugWjHkz90kl6N9y5tfDs7wgKSqnOQLW0IsN/IGsZpuSNukyRjCbbpvYu7IxDSKS1tGsCBYHQbvOrwtrc5+qxxxzSj4+pgqFTETR2BQMGsRcC+8evpWMHpkzr6xfEw45vlov4GMDOqgABzuFusA//AD9K6eTyeDSwmGuatGJEpGi0WU9hGvf/AIPnWyMyHHkFMp7KyzK4mmJ1Kzy02F1tYFLk+7JtYneVbkeW6vOaPWh1F/M2n5Xf3/k+vNkFkiVfEW8gLmoohuD/ABTm39P5MXERu7ZnJPb8gBwHZU0RkyqVJKku397ljYzMjFbdGQkg8Lg2I8R8jW6xul6HJKas9DPCMtrX8L1DQi2nsYuK00A08qz3NOd2y9sHDEdJq3xQrdmGWV7I2NnaJl+wWXwBOX8uU+NbmB9xeLy2VRmc3sOAA3sx5fOqTyadlybYcOv8UnUV/aRTf3pBLTFfwqoA87n1rDXN9zpi8S2jjv3bb/v0KMu0ZUyFykiBxaQaWuCDmtfSzHcKRzSXzbryay6THlT+EnGS/wBr7+xpYvFOAL5AG0sLn8xt8q2yzqJ5+ONsxIcMDGpLBSkkmYkA6sx56X1Brko9eU2ptJWnFV9EWTiCqSLcZlZUVwB9e1iQNLi9XT5MfhpzjKuU217EXtJhlTCZBplK5LEXza3I7d5qZKomv+n5JT6nU97Tv2N2FLgX321rqjwePKk3RZijq9GbZ9xcV0Nt4sy96kMvqBUkEiMGAI3EAjuO6gPtqA4YUJMXGwkSkj6y5rcytlb0Mdu6s5x1I0hKj5DMDpxG8bj4isKaNWXDIi6sQK0iZsjxDNKhCAi1mXhcqQy37LgVqijIfZXECKeaNermXExfgm1YDsDh/iq3qUP0xWuARuOtamZzKOie6gPA+0mBZmaSIXkglzZeLK6RlreIPk1cvURe0l2PV/07NBasWTiX69iLDbSilFw4U2tYmxXwNZqcWhk6bLilvG/0ZC2OiwykIxkc7lBvr4bqjUo7Lc3WDL1MtU1pXd8bGNh4WDF367ksf5D1NZJUT1WaM2ow+WOyNjZ4vKwHFUPiCwPoFrqhweZPZnpcNDlFbpUYtnWIItrRsGDjWNrWuDpf5VlLc0jseYTaLKAHsdSpJ3XBsfUGuWePwdEJXyXo8WhF+iKqolmyKP8AWsAlzzYbgOw8TWsMZSU6NmTDRwqhYquV10JA0boH0e/hXUkcze5LjsRGiliWyjjkax5AMRY+dZ5NMVbN8EJ5ZqEeWUINlvIc8hyX1CrYnszMQde4VzJN78HZLLhx/hjHV6v9ki0+HyWVZrMdwfKb92l/HXuq1uL5+5S45Fbx7eY3t+q/T3IcOBnkzNJeysQWKkGxDDoWB0VT+9W0ZpqzlyYnB154fkrLiggkfS/QVfEaeFy3ka43LdtnfDC5qEVxu3/fNUVg62ZblkDxuxN7EGwYm/3taqdOmTadU3Fpe64/InxEaZp1W2QxZ9LWBF7G3DcD4VZpW6KY5TrHJ86q91sU55291ADzHlbSr7uCObMks868s0BhmF2QKQw6SNuftvwP+cKKF7omGaNaJ2q4a5X/AKOo8RlGUYeUcbBVt5g2qUmuxaWJSep5Yv3bs5XAyTuHmGVEN0jvvPNv8/vZY23bEuox4IOGJ23y/wCDbwwuK6Yo8psuKKsVPtAV8ELAr9hivh1kHgrKPCgJ6A4kYAXJsOZoDKxmLRspQ5yrD6MF9DdWvkBtYNf90UJIsRD7z/YJ5F8qj5lh5VFEqRnTmKHWSTCw9jNmPhcr8jShqZ1HtuJtI2xWI7IYmC+DhVH5qkglwUUz4mGRcM0McaPG3vJFLMrWKjKpY3DKDqeJoQfpOyXJjAIII01HDhV48FGXCKsQeWxOIWPElWaxkiLgW4RkZjcLwzcyekajsWRWxuyoZDmaNGJ421PiN9c8scb3R24urzY1UZOip/p8cY6CKO4a+dV0pcEz6jLk+eTZQmwxvoLngOdUUG2RqSRfSNcNlkkIACSBj29FtPgauhJQjbMYxlmmoQW74MT9KxWNOYSNh8P9ULbOw/Fvvv1Bt31yvJOfekezLH0vRrS4qc+98L6f36Ei7JddY8VOG/8AY2dT3qeFVqS4kzN9XjntkxRr0VP7ksG0WJaOSM+9S1wtsrA3s6liBY2PGtYZL2fJx9RgjCpQdxf3XoyouGZjIvu1AzHrNr0gG6qix1J41do5kziP2cU77D8KAfxZqJE2buA2OijXMe9mt8IIX0rSKM3IuzYJRG6oqqSrAZQBrbQ6dtWKmTt2QOcOfqM6E+Iuvzrl6nle56fQbQyNc6TrHQEuDZioOZrNy3AAmwHE2rKSdk4ci0ONpPhbefUj2jh1IZgAzzZVjuNR0QBY8ANWuKTSq/PBbBlmmo8KPPrv+/BxtXQtY3PurE+LAH09Kt3r0MnvhTfaTr7KyrsxGZFdd9gCDuYd/Ajh3ms4xb4LfEjWmXH6f3uWg6BizLIGKhSCjEWBJ+qCCdTVq3totpm4qMZRau+Uv1pkQwmfoJH7qIkFzYBn7Au8Dv17KlY2+1Is86x/jlLVPt3S9b7/AEKu18O0hdIcuePIVzXy332NtwI0vw1rZRXBwa3z3NTZk+YAMCjW1QkXHPdoR2iijpDdo0sq8TVzMo42UsrCK+gJuONtco77W8alIhs0UZQoNwFsCCTYW53q5Q4/1CP6rZ/wBn9UBAqQdCdz1Ym72KqPQlvy0BnYvaCxMWlxGHhuFBUtmOmbUEsuuv2TuFAUztyJ+ocXiP2UbKvxhUFu9qA+KcQxvHgY0PB8RKC3kgdvWoBcTYu0ZetOsY5Qwf8AOUn5VNCyyn/T3P8ATyzy9kk72+COy1OlkajX2d7DYWHVY41PNY1B+I3NTpI1G3FsqJfq37yfluqdKItlqOJV6qgdwFTRB3QCgPGe0qZcZgn4F54T3SREgeaCoXj0LdjrA4lPdRguC6oqsBq1wLHoi53g0aTJTo6c36sch7bBfRyD6VTQi+s+RwSDcsa9pLMfKy/OrJUVbswfbqN/0dQzXBkW9lAUaNY8SNbca5eqeyXqev8A6LXxpPuouv77Ee3YssCWJChkFhuOotc8hWE+EW6OWrJK1bp7lHEDpSShbBZVBkJ6YAIBVQPq/wBaq+b9TbHbiscn/tdLt5t+pf2m1pY+eWTvsMlvU1aT3OGELxOXhr87JYW/W/jQfkY3/wD0WulO0cbVM1MNFc1okUbNBVtVygNAY7YQSRNGdMrMo+7lY5D8OXzrHJBSVHV02Z4pqSKEisNJs40ylkvlYDnpodTyrlcWvmPRjpe+Gn3p8r+SSVYnyhUZ8osoGYADtJsLaVNKXCM4/Fx25SUb3fDf23ZW2rB7nDsdMxKmwGgANyq9mUN4kmtY49KOfN1DyS24Xnn3fqzvYimIZH0W5yN2cjyNWUO5i3ZvLGDxq6MypjsYiDQi/MkWHed1TRBnYWRA91JfOpzMis4uGuuqggXzv5CpSIbLMsTSaCA97sqj8uZh5VIUqM7FyRRfTT4aLsLZm8LsP4aUNTOYtrRNpH+mYjl7qNlX4wIxbvNTRBYgTEG3usBFHbQNPIuYctEDH1oQaEex8fL1sQsY5Qwj+OUn5UIssp7Bh/p5J5eySZrfBHZfSppkWa2z/Y7DQ9SKNTzWNQfiOtTpFmsmzYxwv3mppEWWY4lXcAO4VJB3QCgFAKAUAoBQHkPb4ZUik/8AFiMO/gXCH0c0XKJRZwAsHX7Mkv5nLj0cVBJOaA+GgM/bmzxiIXiOmYaHkRqD51hmhqjR1dHneDKsi7Hj0xgQCDGgoylSra5Xy7jm41xXW0j2pYG283S7p3t3V+hYlxGFz5lvK5NwiXNyOOXq37TUvTexjHH1WjTL8MfLpbe/JKmGdnMkmjEABRqEXfa/Ek7zV1B8s5s2aCisWPhb35f94J8Ol3jI3ZmQnsKk/wASLXRBHDNnoo0sLVskYtklSQckVBJQUZZZO3I/mCv/AMx51VqyyZaWx3VBZnyRQouSAKEGLLnme4h6C3C52Cg33t0cx3cwKaSbKs2OSFVWbFYdLAAjexsLX1b/AI1YrZn/AKXBJ9GuMxP7ONkU/vARqR40JtlnC4fEXvDgIYj9uaVS3iIwx/NQg0oti4+Xr4lUHKCAfxyFvlSiLLcfsAr/AE7zzftZ2t8CWX0qaZGo2NnexuHh6kcSfgjUH4t9TpI1GxHsyMcCe8/0qaRFliOFV3KB4VNEElAKAUAoBQCgFAKAUAoBQCgPNe38GfBYgcfdMw706Q9VFQ3W5KINmzBizD/cWKb44wv/AM6lolF01AFARuKholMpgrIt7cxYjkbH1FZSiaxk1wQrhFXqhR3AD5VXSkXlklL5m37kE0Wborv58v71ZQspqo6xaJDDvChCjakC+VlY795IB860SozbstDHIermf8CMwP7wGX1qSp997KerDb8bqP4M9CShjdrJH9LisPH90WL+F21+GoBnHakUhvGmNxJta6I6KRyzfq1IoSfEhxRv7nBRQZt7SSjMe1liBJ8WqCbJI/ZvGyayYoDshhH8chY+lKGovRf9P0b6Zp5v207EfApC+lTTK6ja2d7HwQ9SOJPwRrf4t9TpI1Gumy0G+57z/SppEWyxHhkXcoHhU0QS0AoBQCgFAKAUAoBQCgFAKAUAoBQCgFAUdrwZ42U7mVl+IWqHwSjxvsjLeDD33nDhD3wPl/51Z77+xJ6C9VBHPiFTV2VR95gPnQFf9PQ9XO/4UYg/v2y+tCStEstiBEAMzsM7gaMxb6gfix9KgWZ2Ox8cZtLjII/urYsPNjf4KE2yvHtKJvoo8biO1UdFPef1aUILWHixV7xYLDwfelkBbvKxKT+agLibGxsn0mLCD7MEKj88hY+lATr7ERN9MZpv20zkfACF9KURZq4D2Ygh+jiiT8Mag+dr1NEWaS4FeNzShZMkCjco8qmiCSgFAKAUAoBQCgFAKAUAoBQCgFAKAUAoBQCgFAKAUBDix0aA/N9nY+CBZElxCQNDiMSoBK5ijPmFlIJtqNbHdTsixN/rMcn0ceOxPaqOieJ/VpbwqAT4cYsm8OCw8F/rSyAt4rEp1/eoCyux8bJ9JjMg+zBCo/PIWNATL7DxPrMZpz/7pnI+AEL6UoWa+A9moIfo4oo/wooPna9KIs0lwa8bmlCyVYVHAVJBJQCgFAKAUAoBQCgFAKAUAoBQCgFAKAUAoBQCgFAKAUAoBQCgFAcSrcEUBnpsdAxcJGHY3LBRmJ7Wtc1FE2WlwY4kmpFkqwKOFCCQCgFAKAUAoBQCgFAKAUAoBQCgFAKAUAoBQCgFAKAUAoBQCgFAKAUAoBQCgFAKAUAoBQCgFAKAUAoBQCgFAKAUAoBQCgFAKAUAoBQCgFAKAUAoBQCgFAKAUAoBQCgFAKAUAoBQCgFAKAUAoBQCgFAKAUAoBQCgFAKAUAoBQCgFAKAUAoBQCgFAKAUAoBQCgFAKAUAoBQCgFAKAUAoBQCgFAKAUAoBQCgFAKAUAoBQCgFAKAUAoBQCgFAKAUAoBQCgP/9k="/>
          <p:cNvSpPr>
            <a:spLocks noChangeAspect="1" noChangeArrowheads="1"/>
          </p:cNvSpPr>
          <p:nvPr/>
        </p:nvSpPr>
        <p:spPr bwMode="auto">
          <a:xfrm>
            <a:off x="155575" y="-2324100"/>
            <a:ext cx="7753350" cy="48482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4" name="AutoShape 10" descr="data:image/jpeg;base64,/9j/4AAQSkZJRgABAQAAAQABAAD/2wCEAAkGBxQSEhUUExQVFhQUGBUWGBgYFxgdGxgcGhgXHRYXGBcaHSggGhomHBUXITEiJSkrLi4uFx8zODQsNygtLisBCgoKDg0OGxAQGiwkHyUsLC0sLSwsLCwsLCwsLCwsLCwsLCwsLCwtLCwsLCwsLC0sLCwsLC0sLCwsLCwsLCwsLP/AABEIALEBHAMBEQACEQEDEQH/xAAbAAEAAwEBAQEAAAAAAAAAAAAAAwQFAgYBB//EAEIQAAIBAgMEBwQGCQMFAQAAAAECAwARBBIhBTFBUSIyYXGBkaEGE5KxM0JSYnKiFCNzgrLB0eHwFUPCBxZTY8Oz/8QAGgEBAAMBAQEAAAAAAAAAAAAAAAECAwQFBv/EADQRAAICAQMDAgQGAQMFAQAAAAABAhEDEiExBEFRYXETMoGRIqGxwdHwFAVCUiNicuHxM//aAAwDAQACEQMRAD8A/caAUAoBQCgFAKAUAoBQCgFAKAUAoBQCgFAKAUAoBQCgFAKAUAoBQCgFAKAUAoBQCgFAKAUAoBQCgFAKAUAoBQCgFAKAUAoBQCgFAKAUAoBQCgFAKAUAoBQCgFAKAUAoBQCgFAKAUAoBQCgFAKAUAoBQCgFAKAUAoBQCgFAKAUAoBQCgFAKAUB8ZgN5tQETYtB9YeGvyqLFELbRXgCaWTRkba9qkw8edgDc5VUG5Zvsis55VBWdPTdJPqJ6Y/V+Eee/7k2hJqBBCp3KwZm8SCK5XnyPwjteDoobXKXqqS/c0Nm+0EgdRiBlJIAZWJQk/VN9UJ4X0POrwz7/iMMvSRacsTb9Gqfv4Z7Suw88UAoBQCgFAKAUAoBQCgFAKAUAoBQCgFAKAUAoBQCgK2Ox8cIBdrX0A1JY8lUamqymo8mmPFLI/wr+F7szx7RJfWOUDnZD6K5b0rP4y8P8AL+TX/G8SX5/ukvzL8G0YnXMsikajQ8RvBG8Ecq0U01aMZ45QdSVHx9ooOJPcP61OpFaKeK28iC7ZVHN2C/Oo1CjHf24gN8kquRwhVpT+QNS2TRE3tHM/0eGxLX4sEiHk7Bvy03BVlx2LPWGFh5Z5Wkb4QEHrUAj9zO/Wxcp7IIFUH99w/wDFQk5j2NG9mdZpQbG807kEHiEVivhYVAMzb0CriMIqqqxJnCqAAobhoON7Vx53bR7PRbdLlUedvt/bKqFldnucqyMrPmNyG0AybrKSNeysODoahKKjW7imlW23r6kmDijCxDo5ixikF9WuCCSN5IIBvUqtis5T1Tfb5ovx/Vsfpns/iDJh4mY3bItzzNhr4769LC7gjw+oio5ZJcWzRrQxFAKAUAoBQCgFAKAUAoBQCgFAKAUAoBQFXaGNES3OpJso5n+Q3m/ZVJzUUaY8bm/TueZxu2n6TGfIFtcIF6N917qzX1/tXLLLLly+x3Y8KtKOO74u9/zSK2G9qpYgXkzTQKQGYx5JE+9awDpzsAR21Ec847vdfZm8uixZXojUZvhJ3F+nLaf1Zrj2qiaQRLJEZDrkDhmsBcnKNRpXVrs8lwadM83jdps5M5PXkaMEgsERSQoVV5lb9pYdlccpt/i9T2I4Ir/peEnzVt1dt+L/ACOJHZ1yo9nuMxKlSAdbhSNOV++nKoyqOOeqcdu29r7leTEORG6SNEZmEbkBWN9bdFgQWBGW/I9gqYTpp+diZ4tUZ4/+O6/f6Nb+5Y/0nP13xkv4pRGvisZQ28K6zyyfDez8Sm64fDq32mBkbxLAH1oDSmhdUJEhGUXsiqAQNSACGOoBG+pIJRhFO/M34mYg+BNvSgO44lTqqq9wA+VAdZqgkoe9yhl+y2nc3SHgLkfu1SbpF4Lcy9q4dZUytpxBG9SNxFcs6ao7unyywy1L/wCox1UqwMsPvCLdNCNbbiykjWskq9Ttc4SjWOeleH+z8Glg4DM91j93frOwXORyFr2PaT4VoouTOdzjiVOWrwt6+t/wez9nMaji8ZBjYdG27o6aeXpXdDbY8mbbds3K0KCgFAKAUAoBQCgFAKAUBBjcWkSF3NgPMngAOJPKqzmoK2aYsUsktMTLO1ZTqFVBya7N2XsQAfE1h8Wb32X5nR8HFHZtv22X5p/sfYdugNlcobb8p1XtKEk28aRz71L8iX0mpXC/S+/sy+20E4EnuFb6kcmlmdjvaeCLryRp+ORR6VGoaTM/72jbSL3kv7KGRh8VsvrU2xQO3MU/Uwkg7ZZY4x5KXb0puCnjcXJeP3gX3mSXooxK5rqQoZgLkgdm41y5pfiX1O7p4asb91ftvuY/uTmUMrAyIcxuuZmU57gXIvduPZyrnrffuehr/C3Fr8L25pJqqfHjsSCTLnY+9917tzIJb2vuULfibnQabqtxvvVdyujVpS069SrT473Xj7lfYGNyQxLoCej1dSLEqS19RYDS3CkJtQSMethF9TOS/r7n18X7hmRyUjkYskgAORibsrXBsL3PcT30vT7M6I4/8iKnFXKKpx8rs0WcKVDGV542uoUEWVQNTzNySedE482YZYzaWKONre+7d/Yzf0pJZESHWKORpWbWxcliAt+F2J/zWqdvbg6MkZYcbeT55JRS8Lbn6Kj2kZuBXejwmTqtWIOqEFXCtZcv2CU8B1fNcp8agk7vQHJNQSY20ZwXGRlJYFSAwJut2Xu0z+YrOck1SZvHHOO7i69jOfEHhXG7N0Ee++oVhl2JmysI+vY27xw8bW8a6sUTDJIm9j8QIpZoh1VdZ4/2cwzejiQeVb97MGfoQNamYoBQCgFAKAUB8LAUBm4/b0ELZWe7/YRWdvFVBIHaaylmjF0+Tpw9JlyrVFbeW0l92Ux7WwXAIkQnd7xGQHuZhaqrqIXT29zaX+nZkrjUv/Fp/kipjPbfDoxX3il10KoHkYHkVQEg1pqZx6TOx21zPLhiQwUrLIqupQ5hoCykXGlzrzrlzNvIk/D+56XSwrpskl5SfsVI1dZYlzs0pLNL0iVCa8Du4AVkk9SV79zplOEsU3pSiqUdt7/vJUwze7RZbRdB7ZbdMkkqbte5bXdusKpHZJ7HRl/HOWK5bq7v8PlbePXknfAxzlsytJkZkC++dUCqxtdAbG17bjuFdWKW1HkdXGpJvuk37tf1lrB7ISP6OHDRH7seY/F0TW9nIakWHY9aRz2DKo8LDN61KIPsuz42UqRmuCLsS1r8RmJtUgy8VGJYwCLXAItpkYD6vKxrkyq3TOzp8rxtSX/1eCh77Ep9WOW243KnxG6/dWS1rwzrrpZ95R9OUUccJptJmVU35Evr3k/53Uab+Zl458OFf9BPV/yf7FUsRLGLaA37rAgDyY+VFG0zkctzebVbEXBBvfX0onsQm07Rkz7Lhvf3a+A/le1V28HV/mdRVa2WsHh9yqAN9tNOzTlV4rUzkySe7fJ6nAm6K3NQbctN1dqRxjaGOSBM8jWG4cSTwCgak1Wc1BWzTDgnmlpgv76mSdtTt1MMAvD3koVj+6Fa3iaw+PJ8R+7Oz/EwR2ll3/7Y2vu2hgdrfrSkqNE0lsoYgq7DQ5XGhNguhsdN1WjlTdPYpk6NqDnjkpJc1s17p/rujXY1rZxGDjMerEkhmALBVAuOgbM7cOsDv3WrlyZLZ6mLp5RSSaXFvvvwl348fUoYvEs6FrIsQjD9NQ2Yn6tr6cPOsHJs6MWOMJ6bblqrZ1XqVRES0a3yiYXUm5KsBcxnUZha5F+VqvjdumZ54pwlKHMXv4a8/wAluPYRJ6c0h7BlUegv610qCPOeRmxhNmxqLWJHJmYjyJtWqRk3ZRlHuMTC40UM2Gb8EvThPcJBkHjVip+h7OlzIOzTy/tV4lGWakgUBFJOBQGVjvafDRaPNEp5GRb/AAg3qLJoon2vRvoo8RL+zgkt8bhV9abgjfa+MfqYXKOc06r+WMP8xQGXtLH4wLpiMMGLIgSNCxuxtcu76AC56vCsssnGO3L2Oro8UZ5Px/Kk2/p2+r2IcBi0R3iRT0QxMhOsrDr3O8kEjWuNSW6R6OfFknGOSb5pV/xT42IhiXaON5CrpKVDpl0XP1bG9zY2GvOqtva97LaIRnOOO4yjdO+a5/k+YKYxyPh87BVKsjDKTlYdUlgdAdPCr4sml6HwZ9ZjWXHHOlu7T913+p8lvMuVW/XQO2Vz2HQNbmLVecdT9UY9LmWK1JXGSpr++DPLkMTOs6OxBJjJym25QVtoOVZ8PdM76coKOKUGl55X3OsXjAzZoYmVz/uSC1u0A6k1LfdKjNR+HDTlyWl/tTu/R+hLsicxEDetwCeN2O89pYirYeaRwdTOWRuUu56eKQEXFdRyEwepIPry2FLB5fFYho2f7Idr9maz37unbwrnypvc6MVcEf6eG8f831hbNaIcRiAOBZuCi2ZjyH9ToKlJsguYPAlY0eQD3mZS1twzdEqDxAVzrxteuqMUkc8pNs0XwpG7Uev96iWNMsplZsMx+qfG1U+CW+Ii7hYli1dlB7SB861jFRMpSbJcJjFGcdIhWJBCsRZulfNa1rsw3/Vq5Q87tLFtJiCd/uomdF4Zr2v4CvPyycp2e300IxwV/wApJP2OWldkKhpCXsVuoUsoIzhGHMVVXVFtEIzUmlS2e90+1pkmGhWT3kJDhGUOme91I0LKTqLGxHjVopPYic3j05U1adOuH6P6cneA2irRRk296R0jvbiL5jrrYmr/ABbgjk6jp1jzziuFx9SNJehLCdC3vDGftZ7kqO0EnTlVH4OhJOUMy7Vq9K7+zR9xGFaSBVtlJCaEbiMpsR4bqpu1RSOSOLO5crf8zOsf0iGL3jO6uJHvayAKQAAOrfNupBfiR0uSXTzyOKimtK9d/wA6o9gi16CPCZOgqxUpbRw6swDKGDjLY7synPETbdYq3iRUg2fZLaHvY1a4OcXuL6kEg7wLHfcWG6piysj0VXKigPJ/9QYlMClgCizYdmB3FTIqsD2WY0XKJGCwSqWEMcEIVitliF9LWNwRvBB3HfSwW/0YnrSSHsuF9UAPrUADAx8VDHm3SPm1zQFTbmHLRjIOkjLIo5lT1fEXHjWGdNx27HX0c4xnUuGmn6X3+jMdx71oZIrWVmDjdYMOkCPtXA0rl+Zpo7U/hQnjycuq916+KK2IwCxDpzWgVs+QgDUHMBm3kX1tVXFR5exrDPLK/wAEPxtVd/S64+piPiGkleWxUSWCg7woGhPfa9ZPfcv1DUIRwp3p5fq/4L2z8Rlna50cISe0rlHnkPmK693TPMW1o3ZZDb7Pfvo5UFE85tHadzlU3Pdpz7P51zynZsoUd7K/WRyMu9b5TwLLqMp4gEWvzvXRii1uzDK0+DffFrGvvCQEtc+O63M9lbykoq2ZY8csklGK3Ka7Vnl1hjVU4NId/cAf61zPNN/KqXqel/idNi2yzbfhHR2jNHrNGCnF4ze3aVvuos018y+xV9Hgyf8A4z38Pv8AU7IDSXBuskYII3dE6nykHlW+zVo4GnF09mjPlwUBO9b8lY3+FdTVdCLLI0WsFh1XqROefRynxzkGrKNFZTbNRoXdCuVVDArcsSRcW3AfzrRGdn3Dq7orM9iQCQqgWPEdLNxqSDv9CU7yzd7tb4b29KAlihVOqqr3AD5UBVx72Y/fQr4qbgeTP5VTJ8rLQ+ZHnMdG2ZZI7FluCv2gd61wNXuj1unyRSeOfD7+H5OsDioLgtIQUBASSwy3FiN2umm+pi13Nc2LPT0xTvvHv/AkxkSZlwwzSOMpYXyoOdzu7hVrX+0LHk2n1LqK3ra2/YosuQxqPq3HyufWjhSRyTy/EnKb7msIldbOARVo01TM45JY3qg6KmI2dwE04XkHPluvUPHE6Y9a+dEb80fNi4RI3CoLXO/iT2mpxxV7GHU9TPLvNnrF0rrOAwdsbcfMIcORnIJZzqEA4251zZc9bRPS6bpIqPxcq27LyzGcXBdsVK1tcwk0B7ANBrXNqk+7OtTaloWKK9NJf9ltufozBSQ0JcnOAQUZzc5xwBJOvaTW2PO0/wAXBl1HRxyK4R0y8dn7H6wDevSPCPtAee9usPnwWIHH3Tkd6jMPUVD23JRDsubPmb/yCKUdzxqPnGaswi9VQfHa1AZeMxuXXhxrKb2NYLczZYIZTnt0vtKSreJUg1ytRk7O/H1GWEdKe3h7r8zPk2LErZrFjvu7FvQ1noSN5ddllHTdLwlX6FKaPplt/D+w9POijbOWza2fgQkil7fRm99wKkEejOa7YR0rc5ZSt0jBWdVXKskiwXOTMxZ311OY3KJyArjyZNXoj2sPS/CVKOqffxH09WR4uHDhQbls24BvU3/mPCsm0uDfHHNkemUVS8o0tm4sxtke1soZCB1hu0A46i47b10Ysm9M4Or6fGofEx3s6a8f+vBVxf6xoISCE1FjxyXAJ7wB51GV6ppEdJ/08M8i52RZR5FcEsxiXo3AQDXRdBrYXArN2mXjHHPFUUtX1vb9ybG4oe8HTFoyvRv1iet4AfzqZS354LYMTWN/h3knv48fcgSFFlKFQVSQZbi9lcaKL/edfKtcLpuJy9Z+NQyPlrf6Wv2NxABoK3OEtQpV0Qya9SQV8LpnXk5Pg/Sv5sw8KAkZ6gHJahJnbbb9XmG9CG8NzflLVWXBaOzPNzY0g38O7nftrgacWdqpokTEI/WUHvAPzqyaClKHytr2LNwq2UADkLVqvCMpybdydnEOBJzKT0gRIp5Bha3mreBrXTsZKVMnBK9ZSO4Ej0/nWbxsvZWbHoxyqbnkP6b6aGNSRbjGRA4RyUIfq5bAdbr2v0Sw8a2jGjKUrLO0sY4WxULm+9c27Raw8zWeaVKi+KNuzzLxjPKtiM8dxb7upA5661xPk9nHNuEJeJb/AFIo4s1rlf1igjKOqU1F148qGs3pT2f4X37p7ckaYgMZCxBDRkNlVuiR1L3G/toSoOOlR2ae263Xc/YPZScvhIc3WEcYa+/qg/zr1MDvGvY+d6pJZppcW/1NetTnKm0oc6FTuYFfMWqHwEeO9lcSBh4WcgWw4ViToPcOVa5/fqZNJW/QvGLk1FK2fT7QyS64eIe7vYSSkqG7VQdIjtNq5Xnk/lX3PR/wsWLbPPfxHevd8HE+1MQovJHGyjeYi1x25W3+BqrzTXzL7Ex6Xp8jrHNp/wDclT+qOf0hZVupupH+Xq+pSVo5Z4pYpOMlTPMKxiVbOt1GXKWAN16Jtz1FZShbsvGaqmWottSHQQSse4KPNiKhQZa0aGzIZWJZo1BB0Bbdv10BufEV0QgkYTn2LntFA/uXJcbjYKpGpRl1JY6WPACq53UGa9Ek88b8o81JlCJINQEVFW1xzt2f0NcDPfinbx+rbf5f31Rxh8EpiIsGcB9QQQpIuBpx3VVozn1U/jLsrXPdeTnH4m0eHY9cAnuGUAm3fapb8GOlR+Knxdfn/B3gZ2mQSDSSN20O42OoPYau7b1I5sU4wuEvlap/yaWEljkBDSNHmILI1hutuY8NOFTak92XUZ41cIp+JL9159y7j9pQIDbK7H6qWue8jd41dyh2MceLNacnpXl/su5j4JmcuTq7Bm7M29bdgIHlTF8xn1MlLjjhex6nDOGAYbiAR3HdXWjiZPmqSKOg9BRXZ7Sjk628UNx5h2+GgJb0FGFtDajOzJE4jVNHkNr3+ygOl7bya5cmZt1E9PD00YRU8kdTfEfTy639kZuJw6FRmxU/TB1z3Daa9G1iNdwrG3zbOqGSTbj8GG3aqr62ZbSHMoka4kuEmVTZyPqvHa+bu7N9WjK9pE9R0sXBzxKnH5o80vKfgsJg579FQRzK5fRmv6VssaPJeQ1tn7NlBzOUzczdrdw6IFaxiZuRoSYRs6MZG6V0OUKBqLjgTvW2/wCtVzOywdmxneub8ZLfxE1IsnSIAWAsOQoLOitAYMlzZTvS6H902B8RY+NcuZbnRi4IpsEHA3gg3BG8HmKyUbR0Y8zxu+fK8kMMMiH6JGP2kIUnvB/rT4TNpTxZF87Xo9/sXMPs55j+tASIEFlBuzW1szbgOwVeOFvko8+PErx7y88JeyPV+xu1lnVXXRZVuAd6kXup7RYjwrtjs6PKlueorQoRYgdGgPyudCWTCkEKMVi7/ejDCQL+Ekj4RXLnduMf7sz1ugWjHkz90kl6N9y5tfDs7wgKSqnOQLW0IsN/IGsZpuSNukyRjCbbpvYu7IxDSKS1tGsCBYHQbvOrwtrc5+qxxxzSj4+pgqFTETR2BQMGsRcC+8evpWMHpkzr6xfEw45vlov4GMDOqgABzuFusA//AD9K6eTyeDSwmGuatGJEpGi0WU9hGvf/AIPnWyMyHHkFMp7KyzK4mmJ1Kzy02F1tYFLk+7JtYneVbkeW6vOaPWh1F/M2n5Xf3/k+vNkFkiVfEW8gLmoohuD/ABTm39P5MXERu7ZnJPb8gBwHZU0RkyqVJKku397ljYzMjFbdGQkg8Lg2I8R8jW6xul6HJKas9DPCMtrX8L1DQi2nsYuK00A08qz3NOd2y9sHDEdJq3xQrdmGWV7I2NnaJl+wWXwBOX8uU+NbmB9xeLy2VRmc3sOAA3sx5fOqTyadlybYcOv8UnUV/aRTf3pBLTFfwqoA87n1rDXN9zpi8S2jjv3bb/v0KMu0ZUyFykiBxaQaWuCDmtfSzHcKRzSXzbryay6THlT+EnGS/wBr7+xpYvFOAL5AG0sLn8xt8q2yzqJ5+ONsxIcMDGpLBSkkmYkA6sx56X1Brko9eU2ptJWnFV9EWTiCqSLcZlZUVwB9e1iQNLi9XT5MfhpzjKuU217EXtJhlTCZBplK5LEXza3I7d5qZKomv+n5JT6nU97Tv2N2FLgX321rqjwePKk3RZijq9GbZ9xcV0Nt4sy96kMvqBUkEiMGAI3EAjuO6gPtqA4YUJMXGwkSkj6y5rcytlb0Mdu6s5x1I0hKj5DMDpxG8bj4isKaNWXDIi6sQK0iZsjxDNKhCAi1mXhcqQy37LgVqijIfZXECKeaNermXExfgm1YDsDh/iq3qUP0xWuARuOtamZzKOie6gPA+0mBZmaSIXkglzZeLK6RlreIPk1cvURe0l2PV/07NBasWTiX69iLDbSilFw4U2tYmxXwNZqcWhk6bLilvG/0ZC2OiwykIxkc7lBvr4bqjUo7Lc3WDL1MtU1pXd8bGNh4WDF367ksf5D1NZJUT1WaM2ow+WOyNjZ4vKwHFUPiCwPoFrqhweZPZnpcNDlFbpUYtnWIItrRsGDjWNrWuDpf5VlLc0jseYTaLKAHsdSpJ3XBsfUGuWePwdEJXyXo8WhF+iKqolmyKP8AWsAlzzYbgOw8TWsMZSU6NmTDRwqhYquV10JA0boH0e/hXUkcze5LjsRGiliWyjjkax5AMRY+dZ5NMVbN8EJ5ZqEeWUINlvIc8hyX1CrYnszMQde4VzJN78HZLLhx/hjHV6v9ki0+HyWVZrMdwfKb92l/HXuq1uL5+5S45Fbx7eY3t+q/T3IcOBnkzNJeysQWKkGxDDoWB0VT+9W0ZpqzlyYnB154fkrLiggkfS/QVfEaeFy3ka43LdtnfDC5qEVxu3/fNUVg62ZblkDxuxN7EGwYm/3taqdOmTadU3Fpe64/InxEaZp1W2QxZ9LWBF7G3DcD4VZpW6KY5TrHJ86q91sU55291ADzHlbSr7uCObMks868s0BhmF2QKQw6SNuftvwP+cKKF7omGaNaJ2q4a5X/AKOo8RlGUYeUcbBVt5g2qUmuxaWJSep5Yv3bs5XAyTuHmGVEN0jvvPNv8/vZY23bEuox4IOGJ23y/wCDbwwuK6Yo8psuKKsVPtAV8ELAr9hivh1kHgrKPCgJ6A4kYAXJsOZoDKxmLRspQ5yrD6MF9DdWvkBtYNf90UJIsRD7z/YJ5F8qj5lh5VFEqRnTmKHWSTCw9jNmPhcr8jShqZ1HtuJtI2xWI7IYmC+DhVH5qkglwUUz4mGRcM0McaPG3vJFLMrWKjKpY3DKDqeJoQfpOyXJjAIII01HDhV48FGXCKsQeWxOIWPElWaxkiLgW4RkZjcLwzcyekajsWRWxuyoZDmaNGJ421PiN9c8scb3R24urzY1UZOip/p8cY6CKO4a+dV0pcEz6jLk+eTZQmwxvoLngOdUUG2RqSRfSNcNlkkIACSBj29FtPgauhJQjbMYxlmmoQW74MT9KxWNOYSNh8P9ULbOw/Fvvv1Bt31yvJOfekezLH0vRrS4qc+98L6f36Ei7JddY8VOG/8AY2dT3qeFVqS4kzN9XjntkxRr0VP7ksG0WJaOSM+9S1wtsrA3s6liBY2PGtYZL2fJx9RgjCpQdxf3XoyouGZjIvu1AzHrNr0gG6qix1J41do5kziP2cU77D8KAfxZqJE2buA2OijXMe9mt8IIX0rSKM3IuzYJRG6oqqSrAZQBrbQ6dtWKmTt2QOcOfqM6E+Iuvzrl6nle56fQbQyNc6TrHQEuDZioOZrNy3AAmwHE2rKSdk4ci0ONpPhbefUj2jh1IZgAzzZVjuNR0QBY8ANWuKTSq/PBbBlmmo8KPPrv+/BxtXQtY3PurE+LAH09Kt3r0MnvhTfaTr7KyrsxGZFdd9gCDuYd/Ajh3ms4xb4LfEjWmXH6f3uWg6BizLIGKhSCjEWBJ+qCCdTVq3totpm4qMZRau+Uv1pkQwmfoJH7qIkFzYBn7Au8Dv17KlY2+1Is86x/jlLVPt3S9b7/AEKu18O0hdIcuePIVzXy332NtwI0vw1rZRXBwa3z3NTZk+YAMCjW1QkXHPdoR2iijpDdo0sq8TVzMo42UsrCK+gJuONtco77W8alIhs0UZQoNwFsCCTYW53q5Q4/1CP6rZ/wBn9UBAqQdCdz1Ym72KqPQlvy0BnYvaCxMWlxGHhuFBUtmOmbUEsuuv2TuFAUztyJ+ocXiP2UbKvxhUFu9qA+KcQxvHgY0PB8RKC3kgdvWoBcTYu0ZetOsY5Qwf8AOUn5VNCyyn/T3P8ATyzy9kk72+COy1OlkajX2d7DYWHVY41PNY1B+I3NTpI1G3FsqJfq37yfluqdKItlqOJV6qgdwFTRB3QCgPGe0qZcZgn4F54T3SREgeaCoXj0LdjrA4lPdRguC6oqsBq1wLHoi53g0aTJTo6c36sch7bBfRyD6VTQi+s+RwSDcsa9pLMfKy/OrJUVbswfbqN/0dQzXBkW9lAUaNY8SNbca5eqeyXqev8A6LXxpPuouv77Ee3YssCWJChkFhuOotc8hWE+EW6OWrJK1bp7lHEDpSShbBZVBkJ6YAIBVQPq/wBaq+b9TbHbiscn/tdLt5t+pf2m1pY+eWTvsMlvU1aT3OGELxOXhr87JYW/W/jQfkY3/wD0WulO0cbVM1MNFc1okUbNBVtVygNAY7YQSRNGdMrMo+7lY5D8OXzrHJBSVHV02Z4pqSKEisNJs40ylkvlYDnpodTyrlcWvmPRjpe+Gn3p8r+SSVYnyhUZ8osoGYADtJsLaVNKXCM4/Fx25SUb3fDf23ZW2rB7nDsdMxKmwGgANyq9mUN4kmtY49KOfN1DyS24Xnn3fqzvYimIZH0W5yN2cjyNWUO5i3ZvLGDxq6MypjsYiDQi/MkWHed1TRBnYWRA91JfOpzMis4uGuuqggXzv5CpSIbLMsTSaCA97sqj8uZh5VIUqM7FyRRfTT4aLsLZm8LsP4aUNTOYtrRNpH+mYjl7qNlX4wIxbvNTRBYgTEG3usBFHbQNPIuYctEDH1oQaEex8fL1sQsY5Qwj+OUn5UIssp7Bh/p5J5eySZrfBHZfSppkWa2z/Y7DQ9SKNTzWNQfiOtTpFmsmzYxwv3mppEWWY4lXcAO4VJB3QCgFAKAUAoBQHkPb4ZUik/8AFiMO/gXCH0c0XKJRZwAsHX7Mkv5nLj0cVBJOaA+GgM/bmzxiIXiOmYaHkRqD51hmhqjR1dHneDKsi7Hj0xgQCDGgoylSra5Xy7jm41xXW0j2pYG283S7p3t3V+hYlxGFz5lvK5NwiXNyOOXq37TUvTexjHH1WjTL8MfLpbe/JKmGdnMkmjEABRqEXfa/Ek7zV1B8s5s2aCisWPhb35f94J8Ol3jI3ZmQnsKk/wASLXRBHDNnoo0sLVskYtklSQckVBJQUZZZO3I/mCv/AMx51VqyyZaWx3VBZnyRQouSAKEGLLnme4h6C3C52Cg33t0cx3cwKaSbKs2OSFVWbFYdLAAjexsLX1b/AI1YrZn/AKXBJ9GuMxP7ONkU/vARqR40JtlnC4fEXvDgIYj9uaVS3iIwx/NQg0oti4+Xr4lUHKCAfxyFvlSiLLcfsAr/AE7zzftZ2t8CWX0qaZGo2NnexuHh6kcSfgjUH4t9TpI1GxHsyMcCe8/0qaRFliOFV3KB4VNEElAKAUAoBQCgFAKAUAoBQCgPNe38GfBYgcfdMw706Q9VFQ3W5KINmzBizD/cWKb44wv/AM6lolF01AFARuKholMpgrIt7cxYjkbH1FZSiaxk1wQrhFXqhR3AD5VXSkXlklL5m37kE0Wborv58v71ZQspqo6xaJDDvChCjakC+VlY795IB860SozbstDHIermf8CMwP7wGX1qSp997KerDb8bqP4M9CShjdrJH9LisPH90WL+F21+GoBnHakUhvGmNxJta6I6KRyzfq1IoSfEhxRv7nBRQZt7SSjMe1liBJ8WqCbJI/ZvGyayYoDshhH8chY+lKGovRf9P0b6Zp5v207EfApC+lTTK6ja2d7HwQ9SOJPwRrf4t9TpI1Gumy0G+57z/SppEWyxHhkXcoHhU0QS0AoBQCgFAKAUAoBQCgFAKAUAoBQCgFAUdrwZ42U7mVl+IWqHwSjxvsjLeDD33nDhD3wPl/51Z77+xJ6C9VBHPiFTV2VR95gPnQFf9PQ9XO/4UYg/v2y+tCStEstiBEAMzsM7gaMxb6gfix9KgWZ2Ox8cZtLjII/urYsPNjf4KE2yvHtKJvoo8biO1UdFPef1aUILWHixV7xYLDwfelkBbvKxKT+agLibGxsn0mLCD7MEKj88hY+lATr7ERN9MZpv20zkfACF9KURZq4D2Ygh+jiiT8Mag+dr1NEWaS4FeNzShZMkCjco8qmiCSgFAKAUAoBQCgFAKAUAoBQCgFAKAUAoBQCgFAKAUBDix0aA/N9nY+CBZElxCQNDiMSoBK5ijPmFlIJtqNbHdTsixN/rMcn0ceOxPaqOieJ/VpbwqAT4cYsm8OCw8F/rSyAt4rEp1/eoCyux8bJ9JjMg+zBCo/PIWNATL7DxPrMZpz/7pnI+AEL6UoWa+A9moIfo4oo/wooPna9KIs0lwa8bmlCyVYVHAVJBJQCgFAKAUAoBQCgFAKAUAoBQCgFAKAUAoBQCgFAKAUAoBQCgFAcSrcEUBnpsdAxcJGHY3LBRmJ7Wtc1FE2WlwY4kmpFkqwKOFCCQCgFAKAUAoBQCgFAKAUAoBQCgFAKAUAoBQCgFAKAUAoBQCgFAKAUAoBQCgFAKAUAoBQCgFAKAUAoBQCgFAKAUAoBQCgFAKAUAoBQCgFAKAUAoBQCgFAKAUAoBQCgFAKAUAoBQCgFAKAUAoBQCgFAKAUAoBQCgFAKAUAoBQCgFAKAUAoBQCgFAKAUAoBQCgFAKAUAoBQCgFAKAUAoBQCgFAKAUAoBQCgFAKAUAoBQCgFAKAUAoBQCgFAKAUAoBQCgP/9k="/>
          <p:cNvSpPr>
            <a:spLocks noChangeAspect="1" noChangeArrowheads="1"/>
          </p:cNvSpPr>
          <p:nvPr/>
        </p:nvSpPr>
        <p:spPr bwMode="auto">
          <a:xfrm>
            <a:off x="155575" y="-2324100"/>
            <a:ext cx="7753350" cy="48482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6" name="AutoShape 12" descr="data:image/jpeg;base64,/9j/4AAQSkZJRgABAQAAAQABAAD/2wCEAAkGBxQSEhUUERIVFhQXGRoYGBgYFxcXGhwXFBgYGRUXFxgbHCokGBsmHB0VIjIhJikrLi4uFx8zODMsNygtLisBCgoKDg0OGxAQGywkICYsLCwsLCwsLCwsLCwsLCwsLDQsLCwsLC0sLC8sLCwsLCwsLCwsLCwsLCwsLCwsLCwsLP/AABEIAK4BIgMBEQACEQEDEQH/xAAbAAEAAgMBAQAAAAAAAAAAAAAABAUCAwYBB//EAEEQAAIBAgQDBgMGBQIDCQAAAAECAAMRBBIhMQVBUQYTImFxkTKBoUJyscHR8AcUI1JikqIz4fEVJENTY3OywtL/xAAaAQEAAwEBAQAAAAAAAAAAAAAAAgMEAQUG/8QANxEAAgECAwUHBAEDAwUAAAAAAAECAxEEEiExQVFx8AUTMpGhsdEiYYHB4RRC8TOCohUjUmJy/9oADAMBAAIRAxEAPwD7jAEAQBAEAQBAEAQBAEAQBAEAQBAEAQBAEAQBAEAQBAEAQBAEAQBAEAQBAEAQBAEAQBAEAQBAEAQBAEAQBAEAQBAEAQBAEAQBAEAQBAEAQBAEAQBAEAQBAEAQBAEAQBAEAQBAEAQBAEAQBAEAQBAEAQBAEAQBAEAQBAEAQBAEAQBAEAQBAEAQBAEAQBAEAQBAEAQBAEAQBAEAQBAEAQBAEAQBAEAQBAEAQBAEAQBAEAQBAEAQBAEAQBAEAQBANdWqFGs5JpLUlGLZUYnEMz0wCVuxB6iyOR66gH5SmEs0tS2UcsdCXguIXBDjxKbNbr19CLEevWTz20ZDJfYT1a+0sKz2AIAgCAIAgCAIAgCAIAgCAIAgCAa2rAc/bWRckjqizU+K6Dfr6XEi6nAmocTV3xPPz6aSOZsllSIwfu6yt9mp4G+8NUPz1Eyt91XU90vpfPd+15Fts9JrfHVct/yW89AyCAIAgCAIAgCAIAgCAIBhUcAazjaSuzqVytr1Cx19v0PWZpSzPU0RWVaEbEJ4b3HhOYE6Wy73PQi4J6EzieV3OtXVijbj92FVMPVs6gHPkQCzDKz6k01Aape4voLiYf8Aq2GnNwT2fb4uTWGnFXZbcC49SxClqL3sSGH9rLuDy6EHmCCNJ6EJ6XWwqcb6MvqOIDeRl0ZplLi0bpMiIAgCAIAgCAIAgCAIB4xtqY2AjNj1+zd/ui4/1fD9ZU6sd2vL52epZ3b36c+rkPiXEKqUyyIunUkmx0vYafUzNicRVp03OKXv15l1GjCUsrbNPCcQ9WiHqG7Xa/IWzEDQabWkcLVlVoqc3rr7tEq1NU6jjE47+InFmBo4SlUYO+YutMnvCiAZdFIOXUkjMubLba8sldR001tsuSpZXPVX0bte2pzvB+O4nDEItQlQCTTqXcZs121JupuTtbU6g7TCsTNbeJ6MsHTls0dj6VwDjS4ql3iqVKnK6nXKbAkA/aXUEH8CCBuhUU1mR5lWlKnLJLrgWGMod4jLsTsejDVT8jaK1LvYOHV93qQpzySUiVwzFd5TVjo2zDoy6MPeWYWt3tNSe3Y+a0fqV1qeSbS2buW4lzQVCAIAgCAIAgCAIAgGLtaG7ahFfWqkna6/v3maUm+RfFJczXa401HSRtfYSvbacn2kwFfGVTRNU0MDTRjXcNld2ZLhA2yooYMc1wdiCNJ2EM176Wt/PXkclK1kjna3FnJNWizd0A4Gamzl0KMGBVV0qFSCAQQuexBKkTycHRWGqzdGP0tWV99mt/NvdZ24amirNzilN6/56/J2PZtqQpqtGlUpKwDDPcqWIu3izGz3vm2JIN7z1MtkktClO+pe0AS1hy38v35SUU2zkmki0VppRmMp0CAIAgCAIAgGutXVBd2CjzIEjKcY6ydiUYuWxEFuMpn7tLs9r2sVAGmpJ9RsDM/9XBzyR1fl7lv9PLLmewPiHOuYKOii58/E2nXlyknOTXDrrcFCK+/XW81BBe7eI/5EtYjci+1xrp0kMqvqTvpoDxCle3fU8wO2db+lry228rN9WmCCrbEEH0aRlFSTi9n6Z2MmndHLcAxrUq7UKh0uQPXr89J4/Z9R0qkqEtz6/R6OKgqkFUiSePcMqL3tbCtTp1XH9VjSVndUSypn3toNLHUnWew5SSsvn4POjGLd2r+nycb2v7O5EXFU8R3z1Dlz5VQZ1v8ACFA8Fgwsb26mZcXHK1J7Ho+umehgqmdOEVZrVddL7Gns32hq4YPlVGRnLZWVg3hUIRmBsNjyMzU6/dLLa/Xwaa2F755r23Ll/k7bg/bPDVyKeYpV2KMDoSVC+O2U3LJax+1raehSqKa0PLq0ZU27l3hW7uuR9mqLj/3F+L3Wx+UqpvusQ1unr/uW3zXscms9K++Ps/hlvPQMggCAIAgCAIAgCAIB4wvoYBX1cMyar4l+o/WUuFthapX2mh3Fiw5AnTW9uVucra3omnuZzXaLAYjE0MlFmTKVNhU7pqp3YhyjBRmzEDKC3VQBeOITnHJG35V0/VdbmKejzHnZrsz3VErXv3gcsjgtmUeEqoYsSbEHUnXXlpM2GptRzThll+NfLRci2Uruyd0dHTpWuqKASSSBtdjmZrciSST6zUk3oQulqWFCmEFh8zL4xsUyldkimsmiDM504IAgCARcRxCmhszi/wDaPE3+kaymeIpwdm9eG1+S1LI0py2IjtxFz8FIgdahyD/SLt7gSt15Pwx89PTV+xNUUvE/LX+DWe8b46hHKyDIPLXVvYiRtUl4peWny/Ul9Edi89f4PEoKpuBr1OpsdCCx1NjOqEYu6Xz5hybVil7S1/5ZqeJtcKe7qfdbY/vqJkxKdOpGquT5GrD2nF03zXM38e4x3FPMq5ywJGlxlFrmw1a900uPi3ABM3045uRjnLKVden3n/F8f3tRcdBsPkBNcYRjsRQ5Nlf3Nqaoyq6lnU5gAMwY90WCi1jYA6faEkRHDOLVKDAmm6LmIemCrIFGbKc+y3tpYX8S3yg2FcoJk1KxL7Tupda9I6ghW0IIZdVOo5i4v/iehnz3aVN0a0K/4fXL2PWwU1OEqfl1zOrwOIFakr/3Cx9f+s9SMlOKZimnCVjiO1fDar18tEjI2Vqilgo71syKbE6lrCx+8L7AVV6dSrGy3e5owtanRk3Lpf5KSj2bxTNaiFqoQGulSnlUtfwuTz0zEC5AbbaZ3g52V7X66/Br/r6d3tty63+59D4Rg6OCpKucX3ZjuzEC5A5DS1h+pmuLhTSV9Dz5Z6snJrUcQ4kjU7pclWVlbbxA/pfSZMZXj3WZbU00/v16F1Cg1Kz3rXkdDg8QKiK67ML/AKj5T1KVRVIKa3nn1IOEnF7jdLCAgCAIAgCAIAgCAIAgEXEYMNqvhb8fWQlBMkpWIb3Gjj9DKnG20tT4C/Ia32kUtxL7kmjSyjzO5lsY2KpSub6ayxIgzdOnDGpUCi7EAdSbCcckldnUm9EV9XjlIaKTUPSmC/1Gn1mWWNpLSLzP/wBVf+C9YaptenPQ0tj67/BSWmOtRrn/AErz9TK+/wARPwxUebu/JfJNUqUfE2+XyyBxajUNJmNZiQL2FlWw30G+l+fKZcVTq905Obdvwvvoi+hKnnUVFe7Of41xPE4bhwxGCWgxpEmuHViTTF7lcrC5GhN+XpY3dnOEqEbfkrxilGo7lD2X/iyGqCljlpqreHv6ZYKD9nPTa+VbaFgxtobWuRvdMy5y/wC3PF6lKrQHfGjh2RneqpsWdPhRWtvlu1rgn5SMEnqzsnwOE7O9vcbWxngqqmFDA1BiGRkp0bgOz1msQ51IGbcgAECTcURUmfXMQaONw7JTq06iVFKhkZXF12IIOtjr8pmqQzxcWX055ZKSOa7Ph6+GW5/rYTvKLpvmAsQvkbKLHqnS85hKto68izF005XW/U24Gs7vkUKVt4WL5bnSyWsbtY3B5jzGvoylbUwpXN9TAVO8WnVNkqEfAM4sbkgkqNc2XlYD5yHepp2JZLPUs63ZpGb/AIlRaZ3UWJvawJZgSRoNPLnId6yWQzq8BXuaiAs7sL5nIJzJcqNAABuNBzMyYym69Jwf45rYX4efdTUurFX2Qx4ph6dQ2A8Qv7Ged2diF3bjLcbcZRbknEl8Q45T3WmHO12AsPO5295sliLarzehRHD7pPyK88Yr1zancjpSUn/U+gHuZR/USqP6bvktPPRFvdQprXTn8BeDOCDWdKd7m7Xqtpa5NrIoGmpko4erLbaP/J/HuRliILZd+i+ToMNwemnxFqh/zNx8lFgB8pasJT2zvLm/1s9Cl4iW7Tl87TfwNu7d6HL40+6dx7/nOYJ91UlQ3eKPJ7TmJWeCq/h8y6npmIQBAEAQBAEAQBAEAQBAMaiBhYi4hq4vY0phQu31kFBInnbMlp9ZKxG5r4hiDSps4XNlF7Xtpz1t8/lK69R06bmlexOlDPNRva5zmB4zWxTsgcUgov4VuSL23P4zy6OKrYmTSeVLgrvzfwbqlCnRSbV+ZhxarhcKA+KqM7H4c5LsfRRpbUb6S7+lpXvO8n93f+DNUxvd6bL7ktX5alevbEsAMNgqgB2aqUoU9Da+5J9ALyTxFKH0x8lr6Iz97UnqoP8A3afJdcBoVAr1a1u8qsGIAIAAFlAB1HhsNdTYE22FlLM1eWn24IsjFra7t+X4JeMxlKnYVXVc2gDEC/XTpr9ZY0tgdRRau7X2czmOz1c4fGVMO/wsSBf/AG+62955OBfc1pUXs6/R6mKXe0Y1F10yr7Tfwkw1cl8NUOHck+G2elffRbgpfyNh0ntKbWh5Tjc4HtPwrGYMUcDjK9N8JmWpTYl2RLBrqcoFQeFXAQb7Kb7TjZ6oi7rQn4js7QxuAq4zB1K7vhWCKn8vh6NNmLU2fuqVMFh4Wv4iWJte+t+nDtf4f9kcNhRTFakr4+zVKj5WZab30RW+BGClRpYnKTsNK5SZOKRZMP5Xil9qWMT5d9S1HuLj1eY/BV5+5t8dH7x9jpv5ZL5si5gbg5Re/W/U6e5mm+hmtqZd4Bsf3uPrp85C6JZTCtjlXcgepkalaEF9TsShSlLYVmJ47b4bn6TBU7SivDr6deRqhg3v0OSxeNKtoLBjY7GwJ855lObztx0v8m2SWWz1sdnh+AUFsSpqHrUOb6bfSe5HB0lq1mfF6nlyxFR6Xty0LVQALAADoNNJr5Gcr+NNTKFXGYkaIFzswuNMoBuCQNSLXGtxcTqON2M+GIiBqSqENMgFBfKLjwsgJsqEC4A0BDDcGcatoSzuTuzHiYK5ayjxUzcjqp0YTFi04Za0dsdfxvL6FpXpvY/fcX1KoGAYagi49DtPTjJSSktjMLTTszKSOCAIAgCAIAgCAIAgCAIAgCAY1EDAg7EEH0O840mrM6nZ3RwHDx/L4oA/3GmfQmwPvYz5nDN0MTlfHL8fo9urarRzLmUHbyixxxYsQUCtTO9gE1AUHfNnIGhuQdhc+zUtqnsZ8bj68qGJUlwXv/n7flk3gfbHISa2GpnNYiph7Em5sSxqNme52N7nK2+87FxirJW9C6Hasb/Wvk6fC9rcI65u/VNSuSocr3+4dSPMae0szLabo4qk45sxR8Pf+exffEWpp4KVxqUW2d28jmtb/wBVeaGcjtzFFJKvXdbdHSP3e9/rzNnbigadSliE0OxPmmoPzH/xnlY6Pd1Y1VyfXI+iwcs8JU2WHaHtI9LD03w9I1KtYAJ4TkVurNoCRyTMC1jbYkexD60mebNZG0fNe1/DMZiVpU0ptXrVXDs5ChgaQyBfD4Ka+JyRcdSL6m1WRU9Sw4L/AA5xVCm1OniWSqxDO698tJAVt/SIdO8ezN48pt8Iy3JkXNHVFn0jBUaWEopRV/hUC5N2ZksMzHmT+XQSic0Xwgyu7UFa9JchAqU6i1KZJ1DKenTeYcZXio6bU9DZhqUlLXZYzr8Y6A/PQfSUT7QVvpXnoWRwvFmgVa1T4QbeWg9zK1LFVvCml9tPX+STVCn4jdS4Ox1dremp9zL6fZUnrUl5a+pVPHRWkETKXCkX7Nz1Ov8Aym6ngKMN1+ev8GWeKqS325ELtBw4MgYD4fwMz9pUE6amt3sW4OraeV7yz4Bic9Fb/EvhPqu3uLS7C1e8pJ7/AIIYiGSZNxGJWmjVHNkVSzHooF29poRneh8RwNanisb/ANo4tcVamf5nJkJ8FK5oKoUf06ahSxqOyhipC3zMRerJWK9XqfVezOLfFZsY6d2lZUFFDq3coXZHqdGYuTlFwBbXUyqbuyaReEX0I0PL8vb8JBq+hL7mvgNTLnosdaZuvmjaj2/SUYCWTNQf9uz/AOXs+CeKWa1Vb9vNFvPRMggCAIAgCAIAgCAIAgCAIAgCAcZ2xwuWqHGzj/cuh+mWfPdq0stVTW/3XSPXwFS8HHh+yQ3CsPjEp1a1MM1hc3IuRurWOouNjPUozVWCnxXXqeZicJSdX6o3a9v3tOd4z2SajdsKrOp3BILIRe2W+4IJHMi85KnwPCxnZTTToK63q/tfd+TJexoqpTarTKvlGZVKnXUoxVyQHU26jfQXmedPEQbyWfo0bqXZlJwjduLt9Vntvt119Cbw3hVbDA92zXO+ZTrYk2vZ7C5Y6W1YmxJMlGtX2Ol5SR6NOlCnFRhokSOIYfEV6NRaqplALLYNmzLqLE2tpcfDz36wxEZ1qUk4236tbVyv7mnDz7uon1qVvZ2rQfDPRxaI6ofCHUNo2pAvtqB7yOAxCdHXcXYyg3Uut5Lq9p6FG/coPXcnpmPQeZllTHwi9pCGDk9pFOPxmI+CmwXqfCtuutr9dL/rR31ep4I+ehb3dKG1+Rvw3Zqo+tev8k1/3H9DCws6n+pP8ISxEY+CPmWtPhNFUYJqdixbMQfPkD8pOWDpRg7LXiQWJqSkrs08FRLsrKMw1uRr0P1/GR7MUG5RklmRLGuSSaehOWnTrgNd7KSNHqU/EpKsGAIvY338j0ns2uebcqsbxFMO5oVa5AdfAxDF0ZiQtzbVdvEenkTI3S2klFyV0i3weMDqS2UEWzWYFbHZlbmp5H1HKSIs2VMrXS4Jy3I/xa4B+dm9j0kZRUk4s7GTi7opuDuaVdqZ+1p8xsf35TxcG3SrSoy6a+UeniEqlNTR0FamGBVhdWBuNRodGGk9TYeeVfGeFZqSpQRR4wHAst6VVgK9zbW6FiepAOpAnJpsvw04wk3LZZ+dtPW3tsbJfDatkWm7L3if0yNBcoBZgOhUq1uWcTpXNa5ktHr17fgmwQK/HVxSenVBGhysP8G39jrMWInGlONbho+T+NpppQdSEqf5XNfJ0IM9c849gCAIAgCAIAgCAIAgCAIAgCAVHajC56BPNDm+Wx+mvymDtGlnot8Nfk14KplqpcdCl7KYjR6Z5HMPQ6H6295j7MqfS4cNfP8Ak1Y2GqkX9/3+/wB6T0jCanxKjn+/WRc0iag2V+J42i7G58tfrtMlTHUo778tTRDCTe4psbxqo+iC31PsJinjp1Pppx/fojVDCwhrJlJweitXFChWDBSDtocyi4G3S8pwuHTqd3UuvsTr1moZoHb4bhdGjrTpKCOdrtb7xuZ7EaMKfgVrHnyqyn4ntJDsBqT4dyTy85PfdEN1ji+0f8QqFGkxwrpXqXCq3i7oXuMzVQMrAHSwPMajedVs+S+vDeTdOp3Xe5Xl47jR/D/jVTHtXNQGkyOtQimymm/eCy3axLWVANDYjznatOy0KqU9ToMW3c1lfYN8X4N9LGeU5dxiI1Nz2+z/AEz0Ld7ScfIm1sBd2q0nNOofiI1ViBYFkJAZgNAT5dBb3vueVfccvxTs5UZ2qsWLWubKCrE2+HIcynS1slvOQlC5bCpl0sUmISth/C1gMiq63zHMxz+M6gNoSF/zOwEg7otjlkWPZjtCRVWnmVWdrZCiU1fMeXdpYOOo879RKEmQqQVrnVcZw7XWoBY87XNiuxvYfsTy+0qbjONaP5/Gw04KacXTZc4WtnQMOl/mNGE3QmpwUlz+TNOGSTizI11HP2105TrnFHFBsqa9TDip3oooao/8QqC/pfe3leZKmLpx5mqFKq45LvLw3GmvxZm0AN+nP2Ex1MfKTtBdckXQw0Y6s8XhOIrbrlX/ADNvpv8AScWExVfxaL76em05LE0KezXkdVw3DtTpqjtmKi17W0G3sLCe9h6cqdNQk7tHk1Zqc3JK1yVLisQBAEAQBAEAQBAEAQBAEAQDGogYEHYix9DOSSaszqbTujhadM0KpsfEuZT58v0M+Xg5Yeq/tdHvNRrU1+GR34pXZrBTvbQFvrtLf6rEVdKcf367CPc0afiZMbhNZrGo1vnmt5W2li7Pr1XepL9+mwreLpw8CPP5SinxEsRuTsLEC52m2l2bRjt15/wZ54ypLZoT8GqMoKAWIBsBbRhcfvyM2xpxirRVjM5uWrZS8dw3d1adZRqCPddfqPwnlY+LpVY1V1b5RvwjzwlTZ1quGCsNiAfkdp6F72kjFa10z5V/FLjVTvv5Wm6inTFN2Xc1DVJyoRzA8FgdLtc7C1NT6fpd7O+q3dano4KnnvVTV4uOj1vd20XFuyV9LvkzlcC2d3V1OZLbiyC+2Tr6nU+Ww82snCEZRej8/wA/H+T6bDzVarOFSLvHivp1/wDHjzau9qstC97B4vE0axKUaZdlcNTDlFKrYo5IVvEG0Gn2zteaqNSCk1Btxtv4nj9o0ajw8Z1oRjPM19O+NuunY+i8WqDEYUVUBByCqAQQ1rZiCNwbE6dZzFw7yDttX6PLw7yS13nnY7GjEUmLXuhCnU9ND7TTg6znSX20KcTTyz5lpiXdNUod6tjezgPpsFVtGv8AeG00KbaKHFXNeDxOGrU+9CoVcohLIL5iwFNWFt8zC3LxX2N4jK52ScdCwpUlAOVVG+wAnNxx7TzEi6EdVP4Suqs1Nr7E6btNP7lHh67ZclMX1vYC/wCE8WhiKih3cFc9KpTjmzSJFPhNep8XhH+R/wDqPztNEcFiqvjdl1uX7KZYqjDw6k/D9nKY+Nmfy+EfTX6zZS7KpR8bb9F1+TNPH1H4dC1w+FSmLIir6AD3POehTpQpq0ElyMk6kp+J3N0sICAIAgCAIAgCAIAgCAIAgCAIAgCAcd2soMKy5ASag0A5suh+mWeD2lRffJxXi90etgqq7tp7vYlJi6dIL3jL3ljcC2hVSWt7EethznqxbcUmYpWu7Ezv0YKCy2qC6gmxYWzXUb6aHTadInPcU4LZiXdmpM2igWy6KAHtvtYHQWsPW+nJbCuaZEoV69MJSw1HTv7O5e10f7RDqS1tL5d8oswucsnHecTOg4vhc9NhbUaj1H7PvMWMpd5RaXNfg04epkqJmHZnE56OU7ocvyOq/mPlMuBqZ6VuGnwX4uGWd+J8/wD4q8GqriExVOk1SmRTFQopYoaLNqwGuUq2+wNPXcS+pTc1a+5rzLsHi40H9S/ui/J6+jvzRQYXC18RUT+VPeJrmCKGv0u+yjzJE8ylQbhKLg8257Ej6XFY6MKkJqrHJvitW+Fukdv2T4CctOujN3grVKdaz2UUqedXRQLrVvUVPFyvpaxB9Khh40oW3vafNdodoSxdRStaK2L9v7vr79XhbhjfbUWPSUUrqo09hCpZwuc12bwC97xHCFvCQoUjWyuHykeYDL8xO4aCg5RWw5iJZowlvLRe1S0KRGLXJXRblFBIe1gWQ2sASdLkDUa720xmor6ih03J/TqcjwjtQXar3wSjTr1FYVFJ8FdGUo+Q7rnUZhvpz1kI1Vma4+hbPDyyKXD15H0bhXE0rU6bZlD1FzZMwv0awvcgMCL+UuTTRmlFp6kqnUDLdSCNtDfVTYj1BBHynP7RvLOlSVRZQAPIWmiEIwVoqyKJScndszkyIgCAaajzjdiSVzSHPWU3ZOyNgrkbiTU+JHJwNq1QeckpJkWmjOSOCAIAgCAIAgCAIAgCAIBrd7Q3bVnUrlPxXHZQCFJ3AsCTtraw9NP0tM8pZmXRWU+fYhUxRY1ntRpsVJzAXqFe7cFr6GxVb6HMDotltppwSVyqcrs2cToOqqz1StHDWaiKYs7AMjpRbfOodKQULYmwGu7ddNXuczOx3uExiVVzU3V1PMG+4BsemhB9CJlaaepcncpeJcLenUFek1RspJFPQgXXLlChdVNzcm7C+hA0lsZ30ZBxtsLxoBQcPPc4op9l9B67r+Y+c8Sku5xMqe57PdfB6k/+7QUuHTOkJ5z0295gS3Eati0S4J06DzkXNR2k1ByKscVSmgSiiqiiygCwAAsAFGgHlMc8dBbNTRHCt7SrxTV69wneN924HuNB7zN3tat4It9eRoyUqfiZq7FcIrYfFVTVFg9L+65urra/yJ5zZhqc4XUzNiKkZpZTq8dw5aygFnRh8LIxUjW+3wt6MCD0mxbDK9pwfGuyj0M1RTTUZhTpLTpubvVIsSl8tIkgDwnLroFzWmepTTv1c10a7TS993Hmc1TxDUgFY3A0DOivY3zahh/TbNc3XLrpptKI1JJu3ly4deZrlSg0r+fPjz8uR9Q7I44vhkR0sUuoKIRTZV0DKVGVeYIvup6ibYvNG55c45Z2OvpHQek1LYZXtMpI4IB4xgFfxLGCkhdg5AI0RGdtSALKoJ3I12G5sBK5a6E0clU7a5mC00UZgctzdtNMxt4QQSPDczqgMxWMDh3w9WniW7x6n9dXKimEYGwLEAls2RSSxvmdtLAr1rQ4nqdkeL4cm3f09druBf0J3lLiy1SLBKrDb6wpNBxTJVCoWFyLS2EnJFUo2NsmREAQBAEAQBAEAQDB4BW1q1zM85NvUvikkVHHEOVTkzi+Ui7DRt7FbkdNBIokz57h8YmHatSxJHdM92FQABkdG2vmNViEXRiLgvbVbTbF3Rnasy5TE0CorWv3YANrZaZUWyhb2DC5ta5sw1swvIiTeG4g4SoudnqIw7uwVc3huysdr2GcaeVhcmV1Y3RODszslMyXLyHXxyLuwH4+tpB4qnBfU7e/kT/p5t6IqeIVUqMrLcFeenI3E8nGYiFWcZQ2rf7G/D0pQi4y3kpzXqn+mht15e50l3eYmr/px064leWjT8TN1Dsy7a1agHkviPudvYyyPZs561ZeXX6K5Y6MdKcS1w3A6KfYzHq3i+m30m6ngaMP7b89TLPFVZ7/ACJxp6TVYz3IFWiA15VNaXLIPceJK1sLGR8bhe9pVKegz6XIvYG1yP8AIC5HmBOR3iWljm+JdiaZqCotSpkLeOnoxIqEBiHIvpctrfQW2taEqUJPVFscROCsmdLwzh6YeitKkuVEBAHqSSb8ySSfnJrwlTd3ct8OfCJoh4SiW02yZEQDXUM4zqItZQ1wdv3t0Mqb1LEjj6vE69PPSxNICixZR3maobEkIO8zBGJFjbQi/Pc2IgytpKAQDq2Xc2LWFgbkAcz0HPSSBqFXMTlXwi4zE2vbfKOYvpc28ryRwuuymPYVO5OqEEoP7Su4HQEX05ZfMyqrG2pKDvodzTWwtJJWRFu7Mp04IAgCAIAgCAIAgCAQsZhL+Jd+Y6/85CcLk4ysQGQMLMLjmDKGrFt7nFdpOyqBWdLI2ZXD5A4unwgpYg28O4v4bA/CFnCpYjKNzjezWFr4Kp/3pCBcmoGu4DM+W4bIQpUo2uc3105zRGS4lTiz6NwSnUfECoadqQpkKzDmxBJU31vZdQCLA6i9jXWkmrIsgmXmJWq/hpIfvHQfXeefVVWSy01+d38mqm6cdZv8Gij2YJN6tT5J/wDo/pKafZW+pLy+X8Fk+0N0F5l1g+E0afwoL9T4j9dp6FLCUafhj+zFPEVJ7WTppKRAEAQDRiaNwbbyM43ViUXZkNcHU/uUfX8pSqUuJa6keBmMA/8A5lvQD847l8R3q4Ga4E83J9NPzM6qXFkXV4If9nL1b3ne5iO+kSaNIKAq7CWRioqyISk5O7NkkREAi4h8u+khN2ROKuac3PlylNyyxS8ZTGVGNPD9zTpZfFUqeNmLbqlPKVCgWuW3100uZppEWrnL4jC1cKypXsgJ8Neips+hGSpTGW5G4VbEW8OfxATTvsItHncBFAp1KdWmosGR1JUKAArobMtvn5mTU1vONFx2DpLUrVKl75FAXpapqWvzPhtbkNftC3Ju7S/IWiud3OkRAEAQBAEAQBAEAQBAEAiYvCZtV0b8fIyMo3JRlYrmANww8iDr7iZ2mi5O5jToKCWA1Nr/ACvb8TI3JWJmFw5bxNovIdfM+UnCDerITmlotpOJl5SZKJ04ZToEAQBAEAQBAEAQBAEAQBAMKtIMLMLicaT2nU7EOpw62tNiPI6j9+8g6fAmqnE0Ozp8a6dRK2mtpNNPYY1O7qqUYK6sLFWAII6EHQzlxYrH7LYW9+7b07yrYegzaDyEl3kuJzKi+4TgkpJamiqCb2Atc9T1PmdZZDiQm9bE2SICdAgCAIAgCAIAgCAIAgCARsVhQ22h5H8j5SMopkoysaKGDN7vsNh1PU+UqVPXUsdTTQllpaVGSrOnDOdAgCAIAgCAIAgCAIAgCAIAgCAIAgEatgkbcWPUaf8AWRcEySk0RjgXB8L3Hn0/fpK3Te4mqi3liBaW7CoCdB7AEAQBAEAQBAEAQBAEAQBAEA8ywD2AIAgCAIAgCAIAgCAIAgCAIAgCAIAgCAIAgCAIAgCAIAgCAeQBAPYAgCAIAgCAIAgCAIAgCAIAgCAIAgCAIAgCAIAgCAIAgCAIAgCAIB//2Q=="/>
          <p:cNvSpPr>
            <a:spLocks noChangeAspect="1" noChangeArrowheads="1"/>
          </p:cNvSpPr>
          <p:nvPr/>
        </p:nvSpPr>
        <p:spPr bwMode="auto">
          <a:xfrm>
            <a:off x="251520" y="2564904"/>
            <a:ext cx="3226525" cy="19366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8" name="AutoShape 14" descr="data:image/jpeg;base64,/9j/4AAQSkZJRgABAQAAAQABAAD/2wCEAAkGBxQSEhUUERIVFhQXGRoYGBgYFxcXGhwXFBgYGRUXFxgbHCokGBsmHB0VIjIhJikrLi4uFx8zODMsNygtLisBCgoKDg0OGxAQGywkICYsLCwsLCwsLCwsLCwsLCwsLDQsLCwsLC0sLC8sLCwsLCwsLCwsLCwsLCwsLCwsLCwsLP/AABEIAK4BIgMBEQACEQEDEQH/xAAbAAEAAgMBAQAAAAAAAAAAAAAABAUCAwYBB//EAEEQAAIBAgQDBgMGBQIDCQAAAAECAAMRBBIhMQVBUQYTImFxkTKBoUJyscHR8AcUI1JikqIz4fEVJENTY3OywtL/xAAaAQEAAwEBAQAAAAAAAAAAAAAAAgMEAQUG/8QANxEAAgECAwUHBAEDAwUAAAAAAAECAxEEEiExQVFx8AUTMpGhsdEiYYHB4RRC8TOCohUjUmJy/9oADAMBAAIRAxEAPwD7jAEAQBAEAQBAEAQBAEAQBAEAQBAEAQBAEAQBAEAQBAEAQBAEAQBAEAQBAEAQBAEAQBAEAQBAEAQBAEAQBAEAQBAEAQBAEAQBAEAQBAEAQBAEAQBAEAQBAEAQBAEAQBAEAQBAEAQBAEAQBAEAQBAEAQBAEAQBAEAQBAEAQBAEAQBAEAQBAEAQBAEAQBAEAQBAEAQBAEAQBAEAQBAEAQBAEAQBAEAQBAEAQBAEAQBAEAQBAEAQBAEAQBAEAQBANdWqFGs5JpLUlGLZUYnEMz0wCVuxB6iyOR66gH5SmEs0tS2UcsdCXguIXBDjxKbNbr19CLEevWTz20ZDJfYT1a+0sKz2AIAgCAIAgCAIAgCAIAgCAIAgCAa2rAc/bWRckjqizU+K6Dfr6XEi6nAmocTV3xPPz6aSOZsllSIwfu6yt9mp4G+8NUPz1Eyt91XU90vpfPd+15Fts9JrfHVct/yW89AyCAIAgCAIAgCAIAgCAIBhUcAazjaSuzqVytr1Cx19v0PWZpSzPU0RWVaEbEJ4b3HhOYE6Wy73PQi4J6EzieV3OtXVijbj92FVMPVs6gHPkQCzDKz6k01Aape4voLiYf8Aq2GnNwT2fb4uTWGnFXZbcC49SxClqL3sSGH9rLuDy6EHmCCNJ6EJ6XWwqcb6MvqOIDeRl0ZplLi0bpMiIAgCAIAgCAIAgCAIB4xtqY2AjNj1+zd/ui4/1fD9ZU6sd2vL52epZ3b36c+rkPiXEKqUyyIunUkmx0vYafUzNicRVp03OKXv15l1GjCUsrbNPCcQ9WiHqG7Xa/IWzEDQabWkcLVlVoqc3rr7tEq1NU6jjE47+InFmBo4SlUYO+YutMnvCiAZdFIOXUkjMubLba8sldR001tsuSpZXPVX0bte2pzvB+O4nDEItQlQCTTqXcZs121JupuTtbU6g7TCsTNbeJ6MsHTls0dj6VwDjS4ql3iqVKnK6nXKbAkA/aXUEH8CCBuhUU1mR5lWlKnLJLrgWGMod4jLsTsejDVT8jaK1LvYOHV93qQpzySUiVwzFd5TVjo2zDoy6MPeWYWt3tNSe3Y+a0fqV1qeSbS2buW4lzQVCAIAgCAIAgCAIAgGLtaG7ahFfWqkna6/v3maUm+RfFJczXa401HSRtfYSvbacn2kwFfGVTRNU0MDTRjXcNld2ZLhA2yooYMc1wdiCNJ2EM176Wt/PXkclK1kjna3FnJNWizd0A4Gamzl0KMGBVV0qFSCAQQuexBKkTycHRWGqzdGP0tWV99mt/NvdZ24amirNzilN6/56/J2PZtqQpqtGlUpKwDDPcqWIu3izGz3vm2JIN7z1MtkktClO+pe0AS1hy38v35SUU2zkmki0VppRmMp0CAIAgCAIAgGutXVBd2CjzIEjKcY6ydiUYuWxEFuMpn7tLs9r2sVAGmpJ9RsDM/9XBzyR1fl7lv9PLLmewPiHOuYKOii58/E2nXlyknOTXDrrcFCK+/XW81BBe7eI/5EtYjci+1xrp0kMqvqTvpoDxCle3fU8wO2db+lry228rN9WmCCrbEEH0aRlFSTi9n6Z2MmndHLcAxrUq7UKh0uQPXr89J4/Z9R0qkqEtz6/R6OKgqkFUiSePcMqL3tbCtTp1XH9VjSVndUSypn3toNLHUnWew5SSsvn4POjGLd2r+nycb2v7O5EXFU8R3z1Dlz5VQZ1v8ACFA8Fgwsb26mZcXHK1J7Ho+umehgqmdOEVZrVddL7Gns32hq4YPlVGRnLZWVg3hUIRmBsNjyMzU6/dLLa/Xwaa2F755r23Ll/k7bg/bPDVyKeYpV2KMDoSVC+O2U3LJax+1raehSqKa0PLq0ZU27l3hW7uuR9mqLj/3F+L3Wx+UqpvusQ1unr/uW3zXscms9K++Ps/hlvPQMggCAIAgCAIAgCAIB4wvoYBX1cMyar4l+o/WUuFthapX2mh3Fiw5AnTW9uVucra3omnuZzXaLAYjE0MlFmTKVNhU7pqp3YhyjBRmzEDKC3VQBeOITnHJG35V0/VdbmKejzHnZrsz3VErXv3gcsjgtmUeEqoYsSbEHUnXXlpM2GptRzThll+NfLRci2Uruyd0dHTpWuqKASSSBtdjmZrciSST6zUk3oQulqWFCmEFh8zL4xsUyldkimsmiDM504IAgCARcRxCmhszi/wDaPE3+kaymeIpwdm9eG1+S1LI0py2IjtxFz8FIgdahyD/SLt7gSt15Pwx89PTV+xNUUvE/LX+DWe8b46hHKyDIPLXVvYiRtUl4peWny/Ul9Edi89f4PEoKpuBr1OpsdCCx1NjOqEYu6Xz5hybVil7S1/5ZqeJtcKe7qfdbY/vqJkxKdOpGquT5GrD2nF03zXM38e4x3FPMq5ywJGlxlFrmw1a900uPi3ABM3045uRjnLKVden3n/F8f3tRcdBsPkBNcYRjsRQ5Nlf3Nqaoyq6lnU5gAMwY90WCi1jYA6faEkRHDOLVKDAmm6LmIemCrIFGbKc+y3tpYX8S3yg2FcoJk1KxL7Tupda9I6ghW0IIZdVOo5i4v/iehnz3aVN0a0K/4fXL2PWwU1OEqfl1zOrwOIFakr/3Cx9f+s9SMlOKZimnCVjiO1fDar18tEjI2Vqilgo71syKbE6lrCx+8L7AVV6dSrGy3e5owtanRk3Lpf5KSj2bxTNaiFqoQGulSnlUtfwuTz0zEC5AbbaZ3g52V7X66/Br/r6d3tty63+59D4Rg6OCpKucX3ZjuzEC5A5DS1h+pmuLhTSV9Dz5Z6snJrUcQ4kjU7pclWVlbbxA/pfSZMZXj3WZbU00/v16F1Cg1Kz3rXkdDg8QKiK67ML/AKj5T1KVRVIKa3nn1IOEnF7jdLCAgCAIAgCAIAgCAIAgEXEYMNqvhb8fWQlBMkpWIb3Gjj9DKnG20tT4C/Ia32kUtxL7kmjSyjzO5lsY2KpSub6ayxIgzdOnDGpUCi7EAdSbCcckldnUm9EV9XjlIaKTUPSmC/1Gn1mWWNpLSLzP/wBVf+C9YaptenPQ0tj67/BSWmOtRrn/AErz9TK+/wARPwxUebu/JfJNUqUfE2+XyyBxajUNJmNZiQL2FlWw30G+l+fKZcVTq905Obdvwvvoi+hKnnUVFe7Of41xPE4bhwxGCWgxpEmuHViTTF7lcrC5GhN+XpY3dnOEqEbfkrxilGo7lD2X/iyGqCljlpqreHv6ZYKD9nPTa+VbaFgxtobWuRvdMy5y/wC3PF6lKrQHfGjh2RneqpsWdPhRWtvlu1rgn5SMEnqzsnwOE7O9vcbWxngqqmFDA1BiGRkp0bgOz1msQ51IGbcgAECTcURUmfXMQaONw7JTq06iVFKhkZXF12IIOtjr8pmqQzxcWX055ZKSOa7Ph6+GW5/rYTvKLpvmAsQvkbKLHqnS85hKto68izF005XW/U24Gs7vkUKVt4WL5bnSyWsbtY3B5jzGvoylbUwpXN9TAVO8WnVNkqEfAM4sbkgkqNc2XlYD5yHepp2JZLPUs63ZpGb/AIlRaZ3UWJvawJZgSRoNPLnId6yWQzq8BXuaiAs7sL5nIJzJcqNAABuNBzMyYym69Jwf45rYX4efdTUurFX2Qx4ph6dQ2A8Qv7Ged2diF3bjLcbcZRbknEl8Q45T3WmHO12AsPO5295sliLarzehRHD7pPyK88Yr1zancjpSUn/U+gHuZR/USqP6bvktPPRFvdQprXTn8BeDOCDWdKd7m7Xqtpa5NrIoGmpko4erLbaP/J/HuRliILZd+i+ToMNwemnxFqh/zNx8lFgB8pasJT2zvLm/1s9Cl4iW7Tl87TfwNu7d6HL40+6dx7/nOYJ91UlQ3eKPJ7TmJWeCq/h8y6npmIQBAEAQBAEAQBAEAQBAMaiBhYi4hq4vY0phQu31kFBInnbMlp9ZKxG5r4hiDSps4XNlF7Xtpz1t8/lK69R06bmlexOlDPNRva5zmB4zWxTsgcUgov4VuSL23P4zy6OKrYmTSeVLgrvzfwbqlCnRSbV+ZhxarhcKA+KqM7H4c5LsfRRpbUb6S7+lpXvO8n93f+DNUxvd6bL7ktX5alevbEsAMNgqgB2aqUoU9Da+5J9ALyTxFKH0x8lr6Iz97UnqoP8A3afJdcBoVAr1a1u8qsGIAIAAFlAB1HhsNdTYE22FlLM1eWn24IsjFra7t+X4JeMxlKnYVXVc2gDEC/XTpr9ZY0tgdRRau7X2czmOz1c4fGVMO/wsSBf/AG+62955OBfc1pUXs6/R6mKXe0Y1F10yr7Tfwkw1cl8NUOHck+G2elffRbgpfyNh0ntKbWh5Tjc4HtPwrGYMUcDjK9N8JmWpTYl2RLBrqcoFQeFXAQb7Kb7TjZ6oi7rQn4js7QxuAq4zB1K7vhWCKn8vh6NNmLU2fuqVMFh4Wv4iWJte+t+nDtf4f9kcNhRTFakr4+zVKj5WZab30RW+BGClRpYnKTsNK5SZOKRZMP5Xil9qWMT5d9S1HuLj1eY/BV5+5t8dH7x9jpv5ZL5si5gbg5Re/W/U6e5mm+hmtqZd4Bsf3uPrp85C6JZTCtjlXcgepkalaEF9TsShSlLYVmJ47b4bn6TBU7SivDr6deRqhg3v0OSxeNKtoLBjY7GwJ855lObztx0v8m2SWWz1sdnh+AUFsSpqHrUOb6bfSe5HB0lq1mfF6nlyxFR6Xty0LVQALAADoNNJr5Gcr+NNTKFXGYkaIFzswuNMoBuCQNSLXGtxcTqON2M+GIiBqSqENMgFBfKLjwsgJsqEC4A0BDDcGcatoSzuTuzHiYK5ayjxUzcjqp0YTFi04Za0dsdfxvL6FpXpvY/fcX1KoGAYagi49DtPTjJSSktjMLTTszKSOCAIAgCAIAgCAIAgCAIAgCAY1EDAg7EEH0O840mrM6nZ3RwHDx/L4oA/3GmfQmwPvYz5nDN0MTlfHL8fo9urarRzLmUHbyixxxYsQUCtTO9gE1AUHfNnIGhuQdhc+zUtqnsZ8bj68qGJUlwXv/n7flk3gfbHISa2GpnNYiph7Em5sSxqNme52N7nK2+87FxirJW9C6Hasb/Wvk6fC9rcI65u/VNSuSocr3+4dSPMae0szLabo4qk45sxR8Pf+exffEWpp4KVxqUW2d28jmtb/wBVeaGcjtzFFJKvXdbdHSP3e9/rzNnbigadSliE0OxPmmoPzH/xnlY6Pd1Y1VyfXI+iwcs8JU2WHaHtI9LD03w9I1KtYAJ4TkVurNoCRyTMC1jbYkexD60mebNZG0fNe1/DMZiVpU0ptXrVXDs5ChgaQyBfD4Ka+JyRcdSL6m1WRU9Sw4L/AA5xVCm1OniWSqxDO698tJAVt/SIdO8ezN48pt8Iy3JkXNHVFn0jBUaWEopRV/hUC5N2ZksMzHmT+XQSic0Xwgyu7UFa9JchAqU6i1KZJ1DKenTeYcZXio6bU9DZhqUlLXZYzr8Y6A/PQfSUT7QVvpXnoWRwvFmgVa1T4QbeWg9zK1LFVvCml9tPX+STVCn4jdS4Ox1dremp9zL6fZUnrUl5a+pVPHRWkETKXCkX7Nz1Ov8Aym6ngKMN1+ev8GWeKqS325ELtBw4MgYD4fwMz9pUE6amt3sW4OraeV7yz4Bic9Fb/EvhPqu3uLS7C1e8pJ7/AIIYiGSZNxGJWmjVHNkVSzHooF29poRneh8RwNanisb/ANo4tcVamf5nJkJ8FK5oKoUf06ahSxqOyhipC3zMRerJWK9XqfVezOLfFZsY6d2lZUFFDq3coXZHqdGYuTlFwBbXUyqbuyaReEX0I0PL8vb8JBq+hL7mvgNTLnosdaZuvmjaj2/SUYCWTNQf9uz/AOXs+CeKWa1Vb9vNFvPRMggCAIAgCAIAgCAIAgCAIAgCAcZ2xwuWqHGzj/cuh+mWfPdq0stVTW/3XSPXwFS8HHh+yQ3CsPjEp1a1MM1hc3IuRurWOouNjPUozVWCnxXXqeZicJSdX6o3a9v3tOd4z2SajdsKrOp3BILIRe2W+4IJHMi85KnwPCxnZTTToK63q/tfd+TJexoqpTarTKvlGZVKnXUoxVyQHU26jfQXmedPEQbyWfo0bqXZlJwjduLt9Vntvt119Cbw3hVbDA92zXO+ZTrYk2vZ7C5Y6W1YmxJMlGtX2Ol5SR6NOlCnFRhokSOIYfEV6NRaqplALLYNmzLqLE2tpcfDz36wxEZ1qUk4236tbVyv7mnDz7uon1qVvZ2rQfDPRxaI6ofCHUNo2pAvtqB7yOAxCdHXcXYyg3Uut5Lq9p6FG/coPXcnpmPQeZllTHwi9pCGDk9pFOPxmI+CmwXqfCtuutr9dL/rR31ep4I+ehb3dKG1+Rvw3Zqo+tev8k1/3H9DCws6n+pP8ISxEY+CPmWtPhNFUYJqdixbMQfPkD8pOWDpRg7LXiQWJqSkrs08FRLsrKMw1uRr0P1/GR7MUG5RklmRLGuSSaehOWnTrgNd7KSNHqU/EpKsGAIvY338j0ns2uebcqsbxFMO5oVa5AdfAxDF0ZiQtzbVdvEenkTI3S2klFyV0i3weMDqS2UEWzWYFbHZlbmp5H1HKSIs2VMrXS4Jy3I/xa4B+dm9j0kZRUk4s7GTi7opuDuaVdqZ+1p8xsf35TxcG3SrSoy6a+UeniEqlNTR0FamGBVhdWBuNRodGGk9TYeeVfGeFZqSpQRR4wHAst6VVgK9zbW6FiepAOpAnJpsvw04wk3LZZ+dtPW3tsbJfDatkWm7L3if0yNBcoBZgOhUq1uWcTpXNa5ktHr17fgmwQK/HVxSenVBGhysP8G39jrMWInGlONbho+T+NpppQdSEqf5XNfJ0IM9c849gCAIAgCAIAgCAIAgCAIAgCAVHajC56BPNDm+Wx+mvymDtGlnot8Nfk14KplqpcdCl7KYjR6Z5HMPQ6H6295j7MqfS4cNfP8Ak1Y2GqkX9/3+/wB6T0jCanxKjn+/WRc0iag2V+J42i7G58tfrtMlTHUo778tTRDCTe4psbxqo+iC31PsJinjp1Pppx/fojVDCwhrJlJweitXFChWDBSDtocyi4G3S8pwuHTqd3UuvsTr1moZoHb4bhdGjrTpKCOdrtb7xuZ7EaMKfgVrHnyqyn4ntJDsBqT4dyTy85PfdEN1ji+0f8QqFGkxwrpXqXCq3i7oXuMzVQMrAHSwPMajedVs+S+vDeTdOp3Xe5Xl47jR/D/jVTHtXNQGkyOtQimymm/eCy3axLWVANDYjznatOy0KqU9ToMW3c1lfYN8X4N9LGeU5dxiI1Nz2+z/AEz0Ld7ScfIm1sBd2q0nNOofiI1ViBYFkJAZgNAT5dBb3vueVfccvxTs5UZ2qsWLWubKCrE2+HIcynS1slvOQlC5bCpl0sUmISth/C1gMiq63zHMxz+M6gNoSF/zOwEg7otjlkWPZjtCRVWnmVWdrZCiU1fMeXdpYOOo879RKEmQqQVrnVcZw7XWoBY87XNiuxvYfsTy+0qbjONaP5/Gw04KacXTZc4WtnQMOl/mNGE3QmpwUlz+TNOGSTizI11HP2105TrnFHFBsqa9TDip3oooao/8QqC/pfe3leZKmLpx5mqFKq45LvLw3GmvxZm0AN+nP2Ex1MfKTtBdckXQw0Y6s8XhOIrbrlX/ADNvpv8AScWExVfxaL76em05LE0KezXkdVw3DtTpqjtmKi17W0G3sLCe9h6cqdNQk7tHk1Zqc3JK1yVLisQBAEAQBAEAQBAEAQBAEAQDGogYEHYix9DOSSaszqbTujhadM0KpsfEuZT58v0M+Xg5Yeq/tdHvNRrU1+GR34pXZrBTvbQFvrtLf6rEVdKcf367CPc0afiZMbhNZrGo1vnmt5W2li7Pr1XepL9+mwreLpw8CPP5SinxEsRuTsLEC52m2l2bRjt15/wZ54ypLZoT8GqMoKAWIBsBbRhcfvyM2xpxirRVjM5uWrZS8dw3d1adZRqCPddfqPwnlY+LpVY1V1b5RvwjzwlTZ1quGCsNiAfkdp6F72kjFa10z5V/FLjVTvv5Wm6inTFN2Xc1DVJyoRzA8FgdLtc7C1NT6fpd7O+q3dano4KnnvVTV4uOj1vd20XFuyV9LvkzlcC2d3V1OZLbiyC+2Tr6nU+Ww82snCEZRej8/wA/H+T6bDzVarOFSLvHivp1/wDHjzau9qstC97B4vE0axKUaZdlcNTDlFKrYo5IVvEG0Gn2zteaqNSCk1Btxtv4nj9o0ajw8Z1oRjPM19O+NuunY+i8WqDEYUVUBByCqAQQ1rZiCNwbE6dZzFw7yDttX6PLw7yS13nnY7GjEUmLXuhCnU9ND7TTg6znSX20KcTTyz5lpiXdNUod6tjezgPpsFVtGv8AeG00KbaKHFXNeDxOGrU+9CoVcohLIL5iwFNWFt8zC3LxX2N4jK52ScdCwpUlAOVVG+wAnNxx7TzEi6EdVP4Suqs1Nr7E6btNP7lHh67ZclMX1vYC/wCE8WhiKih3cFc9KpTjmzSJFPhNep8XhH+R/wDqPztNEcFiqvjdl1uX7KZYqjDw6k/D9nKY+Nmfy+EfTX6zZS7KpR8bb9F1+TNPH1H4dC1w+FSmLIir6AD3POehTpQpq0ElyMk6kp+J3N0sICAIAgCAIAgCAIAgCAIAgCAIAgCAcd2soMKy5ASag0A5suh+mWeD2lRffJxXi90etgqq7tp7vYlJi6dIL3jL3ljcC2hVSWt7EethznqxbcUmYpWu7Ezv0YKCy2qC6gmxYWzXUb6aHTadInPcU4LZiXdmpM2igWy6KAHtvtYHQWsPW+nJbCuaZEoV69MJSw1HTv7O5e10f7RDqS1tL5d8oswucsnHecTOg4vhc9NhbUaj1H7PvMWMpd5RaXNfg04epkqJmHZnE56OU7ocvyOq/mPlMuBqZ6VuGnwX4uGWd+J8/wD4q8GqriExVOk1SmRTFQopYoaLNqwGuUq2+wNPXcS+pTc1a+5rzLsHi40H9S/ui/J6+jvzRQYXC18RUT+VPeJrmCKGv0u+yjzJE8ylQbhKLg8257Ej6XFY6MKkJqrHJvitW+Fukdv2T4CctOujN3grVKdaz2UUqedXRQLrVvUVPFyvpaxB9Khh40oW3vafNdodoSxdRStaK2L9v7vr79XhbhjfbUWPSUUrqo09hCpZwuc12bwC97xHCFvCQoUjWyuHykeYDL8xO4aCg5RWw5iJZowlvLRe1S0KRGLXJXRblFBIe1gWQ2sASdLkDUa720xmor6ih03J/TqcjwjtQXar3wSjTr1FYVFJ8FdGUo+Q7rnUZhvpz1kI1Vma4+hbPDyyKXD15H0bhXE0rU6bZlD1FzZMwv0awvcgMCL+UuTTRmlFp6kqnUDLdSCNtDfVTYj1BBHynP7RvLOlSVRZQAPIWmiEIwVoqyKJScndszkyIgCAaajzjdiSVzSHPWU3ZOyNgrkbiTU+JHJwNq1QeckpJkWmjOSOCAIAgCAIAgCAIAgCAIBrd7Q3bVnUrlPxXHZQCFJ3AsCTtraw9NP0tM8pZmXRWU+fYhUxRY1ntRpsVJzAXqFe7cFr6GxVb6HMDotltppwSVyqcrs2cToOqqz1StHDWaiKYs7AMjpRbfOodKQULYmwGu7ddNXuczOx3uExiVVzU3V1PMG+4BsemhB9CJlaaepcncpeJcLenUFek1RspJFPQgXXLlChdVNzcm7C+hA0lsZ30ZBxtsLxoBQcPPc4op9l9B67r+Y+c8Sku5xMqe57PdfB6k/+7QUuHTOkJ5z0295gS3Eati0S4J06DzkXNR2k1ByKscVSmgSiiqiiygCwAAsAFGgHlMc8dBbNTRHCt7SrxTV69wneN924HuNB7zN3tat4It9eRoyUqfiZq7FcIrYfFVTVFg9L+65urra/yJ5zZhqc4XUzNiKkZpZTq8dw5aygFnRh8LIxUjW+3wt6MCD0mxbDK9pwfGuyj0M1RTTUZhTpLTpubvVIsSl8tIkgDwnLroFzWmepTTv1c10a7TS993Hmc1TxDUgFY3A0DOivY3zahh/TbNc3XLrpptKI1JJu3ly4deZrlSg0r+fPjz8uR9Q7I44vhkR0sUuoKIRTZV0DKVGVeYIvup6ibYvNG55c45Z2OvpHQek1LYZXtMpI4IB4xgFfxLGCkhdg5AI0RGdtSALKoJ3I12G5sBK5a6E0clU7a5mC00UZgctzdtNMxt4QQSPDczqgMxWMDh3w9WniW7x6n9dXKimEYGwLEAls2RSSxvmdtLAr1rQ4nqdkeL4cm3f09druBf0J3lLiy1SLBKrDb6wpNBxTJVCoWFyLS2EnJFUo2NsmREAQBAEAQBAEAQDB4BW1q1zM85NvUvikkVHHEOVTkzi+Ui7DRt7FbkdNBIokz57h8YmHatSxJHdM92FQABkdG2vmNViEXRiLgvbVbTbF3Rnasy5TE0CorWv3YANrZaZUWyhb2DC5ta5sw1swvIiTeG4g4SoudnqIw7uwVc3huysdr2GcaeVhcmV1Y3RODszslMyXLyHXxyLuwH4+tpB4qnBfU7e/kT/p5t6IqeIVUqMrLcFeenI3E8nGYiFWcZQ2rf7G/D0pQi4y3kpzXqn+mht15e50l3eYmr/px064leWjT8TN1Dsy7a1agHkviPudvYyyPZs561ZeXX6K5Y6MdKcS1w3A6KfYzHq3i+m30m6ngaMP7b89TLPFVZ7/ACJxp6TVYz3IFWiA15VNaXLIPceJK1sLGR8bhe9pVKegz6XIvYG1yP8AIC5HmBOR3iWljm+JdiaZqCotSpkLeOnoxIqEBiHIvpctrfQW2taEqUJPVFscROCsmdLwzh6YeitKkuVEBAHqSSb8ySSfnJrwlTd3ct8OfCJoh4SiW02yZEQDXUM4zqItZQ1wdv3t0Mqb1LEjj6vE69PPSxNICixZR3maobEkIO8zBGJFjbQi/Pc2IgytpKAQDq2Xc2LWFgbkAcz0HPSSBqFXMTlXwi4zE2vbfKOYvpc28ryRwuuymPYVO5OqEEoP7Su4HQEX05ZfMyqrG2pKDvodzTWwtJJWRFu7Mp04IAgCAIAgCAIAgCAQsZhL+Jd+Y6/85CcLk4ysQGQMLMLjmDKGrFt7nFdpOyqBWdLI2ZXD5A4unwgpYg28O4v4bA/CFnCpYjKNzjezWFr4Kp/3pCBcmoGu4DM+W4bIQpUo2uc3105zRGS4lTiz6NwSnUfECoadqQpkKzDmxBJU31vZdQCLA6i9jXWkmrIsgmXmJWq/hpIfvHQfXeefVVWSy01+d38mqm6cdZv8Gij2YJN6tT5J/wDo/pKafZW+pLy+X8Fk+0N0F5l1g+E0afwoL9T4j9dp6FLCUafhj+zFPEVJ7WTppKRAEAQDRiaNwbbyM43ViUXZkNcHU/uUfX8pSqUuJa6keBmMA/8A5lvQD847l8R3q4Ga4E83J9NPzM6qXFkXV4If9nL1b3ne5iO+kSaNIKAq7CWRioqyISk5O7NkkREAi4h8u+khN2ROKuac3PlylNyyxS8ZTGVGNPD9zTpZfFUqeNmLbqlPKVCgWuW3100uZppEWrnL4jC1cKypXsgJ8Neips+hGSpTGW5G4VbEW8OfxATTvsItHncBFAp1KdWmosGR1JUKAArobMtvn5mTU1vONFx2DpLUrVKl75FAXpapqWvzPhtbkNftC3Ju7S/IWiud3OkRAEAQBAEAQBAEAQBAEAiYvCZtV0b8fIyMo3JRlYrmANww8iDr7iZ2mi5O5jToKCWA1Nr/ACvb8TI3JWJmFw5bxNovIdfM+UnCDerITmlotpOJl5SZKJ04ZToEAQBAEAQBAEAQBAEAQBAMKtIMLMLicaT2nU7EOpw62tNiPI6j9+8g6fAmqnE0Ozp8a6dRK2mtpNNPYY1O7qqUYK6sLFWAII6EHQzlxYrH7LYW9+7b07yrYegzaDyEl3kuJzKi+4TgkpJamiqCb2Atc9T1PmdZZDiQm9bE2SICdAgCAIAgCAIAgCAIAgCARsVhQ22h5H8j5SMopkoysaKGDN7vsNh1PU+UqVPXUsdTTQllpaVGSrOnDOdAgCAIAgCAIAgCAIAgCAIAgCAIAgEatgkbcWPUaf8AWRcEySk0RjgXB8L3Hn0/fpK3Te4mqi3liBaW7CoCdB7AEAQBAEAQBAEAQBAEAQBAEA8ywD2AIAgCAIAgCAIAgCAIAgCAIAgCAIAgCAIAgCAIAgCAIAgCAeQBAPYAgCAIAgCAIAgCAIAgCAIAgCAIAgCAIAgCAIAgCAIAgCAIAgCAIB//2Q=="/>
          <p:cNvSpPr>
            <a:spLocks noChangeAspect="1" noChangeArrowheads="1"/>
          </p:cNvSpPr>
          <p:nvPr/>
        </p:nvSpPr>
        <p:spPr bwMode="auto">
          <a:xfrm>
            <a:off x="155575" y="-2324100"/>
            <a:ext cx="8077200" cy="48482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0" name="AutoShape 16" descr="data:image/jpeg;base64,/9j/4AAQSkZJRgABAQAAAQABAAD/2wCEAAkGBxQSEhUUERIVFhQXGRoYGBgYFxcXGhwXFBgYGRUXFxgbHCokGBsmHB0VIjIhJikrLi4uFx8zODMsNygtLisBCgoKDg0OGxAQGywkICYsLCwsLCwsLCwsLCwsLCwsLDQsLCwsLC0sLC8sLCwsLCwsLCwsLCwsLCwsLCwsLCwsLP/AABEIAK4BIgMBEQACEQEDEQH/xAAbAAEAAgMBAQAAAAAAAAAAAAAABAUCAwYBB//EAEEQAAIBAgQDBgMGBQIDCQAAAAECAAMRBBIhMQVBUQYTImFxkTKBoUJyscHR8AcUI1JikqIz4fEVJENTY3OywtL/xAAaAQEAAwEBAQAAAAAAAAAAAAAAAgMEAQUG/8QANxEAAgECAwUHBAEDAwUAAAAAAAECAxEEEiExQVFx8AUTMpGhsdEiYYHB4RRC8TOCohUjUmJy/9oADAMBAAIRAxEAPwD7jAEAQBAEAQBAEAQBAEAQBAEAQBAEAQBAEAQBAEAQBAEAQBAEAQBAEAQBAEAQBAEAQBAEAQBAEAQBAEAQBAEAQBAEAQBAEAQBAEAQBAEAQBAEAQBAEAQBAEAQBAEAQBAEAQBAEAQBAEAQBAEAQBAEAQBAEAQBAEAQBAEAQBAEAQBAEAQBAEAQBAEAQBAEAQBAEAQBAEAQBAEAQBAEAQBAEAQBAEAQBAEAQBAEAQBAEAQBAEAQBAEAQBAEAQBANdWqFGs5JpLUlGLZUYnEMz0wCVuxB6iyOR66gH5SmEs0tS2UcsdCXguIXBDjxKbNbr19CLEevWTz20ZDJfYT1a+0sKz2AIAgCAIAgCAIAgCAIAgCAIAgCAa2rAc/bWRckjqizU+K6Dfr6XEi6nAmocTV3xPPz6aSOZsllSIwfu6yt9mp4G+8NUPz1Eyt91XU90vpfPd+15Fts9JrfHVct/yW89AyCAIAgCAIAgCAIAgCAIBhUcAazjaSuzqVytr1Cx19v0PWZpSzPU0RWVaEbEJ4b3HhOYE6Wy73PQi4J6EzieV3OtXVijbj92FVMPVs6gHPkQCzDKz6k01Aape4voLiYf8Aq2GnNwT2fb4uTWGnFXZbcC49SxClqL3sSGH9rLuDy6EHmCCNJ6EJ6XWwqcb6MvqOIDeRl0ZplLi0bpMiIAgCAIAgCAIAgCAIB4xtqY2AjNj1+zd/ui4/1fD9ZU6sd2vL52epZ3b36c+rkPiXEKqUyyIunUkmx0vYafUzNicRVp03OKXv15l1GjCUsrbNPCcQ9WiHqG7Xa/IWzEDQabWkcLVlVoqc3rr7tEq1NU6jjE47+InFmBo4SlUYO+YutMnvCiAZdFIOXUkjMubLba8sldR001tsuSpZXPVX0bte2pzvB+O4nDEItQlQCTTqXcZs121JupuTtbU6g7TCsTNbeJ6MsHTls0dj6VwDjS4ql3iqVKnK6nXKbAkA/aXUEH8CCBuhUU1mR5lWlKnLJLrgWGMod4jLsTsejDVT8jaK1LvYOHV93qQpzySUiVwzFd5TVjo2zDoy6MPeWYWt3tNSe3Y+a0fqV1qeSbS2buW4lzQVCAIAgCAIAgCAIAgGLtaG7ahFfWqkna6/v3maUm+RfFJczXa401HSRtfYSvbacn2kwFfGVTRNU0MDTRjXcNld2ZLhA2yooYMc1wdiCNJ2EM176Wt/PXkclK1kjna3FnJNWizd0A4Gamzl0KMGBVV0qFSCAQQuexBKkTycHRWGqzdGP0tWV99mt/NvdZ24amirNzilN6/56/J2PZtqQpqtGlUpKwDDPcqWIu3izGz3vm2JIN7z1MtkktClO+pe0AS1hy38v35SUU2zkmki0VppRmMp0CAIAgCAIAgGutXVBd2CjzIEjKcY6ydiUYuWxEFuMpn7tLs9r2sVAGmpJ9RsDM/9XBzyR1fl7lv9PLLmewPiHOuYKOii58/E2nXlyknOTXDrrcFCK+/XW81BBe7eI/5EtYjci+1xrp0kMqvqTvpoDxCle3fU8wO2db+lry228rN9WmCCrbEEH0aRlFSTi9n6Z2MmndHLcAxrUq7UKh0uQPXr89J4/Z9R0qkqEtz6/R6OKgqkFUiSePcMqL3tbCtTp1XH9VjSVndUSypn3toNLHUnWew5SSsvn4POjGLd2r+nycb2v7O5EXFU8R3z1Dlz5VQZ1v8ACFA8Fgwsb26mZcXHK1J7Ho+umehgqmdOEVZrVddL7Gns32hq4YPlVGRnLZWVg3hUIRmBsNjyMzU6/dLLa/Xwaa2F755r23Ll/k7bg/bPDVyKeYpV2KMDoSVC+O2U3LJax+1raehSqKa0PLq0ZU27l3hW7uuR9mqLj/3F+L3Wx+UqpvusQ1unr/uW3zXscms9K++Ps/hlvPQMggCAIAgCAIAgCAIB4wvoYBX1cMyar4l+o/WUuFthapX2mh3Fiw5AnTW9uVucra3omnuZzXaLAYjE0MlFmTKVNhU7pqp3YhyjBRmzEDKC3VQBeOITnHJG35V0/VdbmKejzHnZrsz3VErXv3gcsjgtmUeEqoYsSbEHUnXXlpM2GptRzThll+NfLRci2Uruyd0dHTpWuqKASSSBtdjmZrciSST6zUk3oQulqWFCmEFh8zL4xsUyldkimsmiDM504IAgCARcRxCmhszi/wDaPE3+kaymeIpwdm9eG1+S1LI0py2IjtxFz8FIgdahyD/SLt7gSt15Pwx89PTV+xNUUvE/LX+DWe8b46hHKyDIPLXVvYiRtUl4peWny/Ul9Edi89f4PEoKpuBr1OpsdCCx1NjOqEYu6Xz5hybVil7S1/5ZqeJtcKe7qfdbY/vqJkxKdOpGquT5GrD2nF03zXM38e4x3FPMq5ywJGlxlFrmw1a900uPi3ABM3045uRjnLKVden3n/F8f3tRcdBsPkBNcYRjsRQ5Nlf3Nqaoyq6lnU5gAMwY90WCi1jYA6faEkRHDOLVKDAmm6LmIemCrIFGbKc+y3tpYX8S3yg2FcoJk1KxL7Tupda9I6ghW0IIZdVOo5i4v/iehnz3aVN0a0K/4fXL2PWwU1OEqfl1zOrwOIFakr/3Cx9f+s9SMlOKZimnCVjiO1fDar18tEjI2Vqilgo71syKbE6lrCx+8L7AVV6dSrGy3e5owtanRk3Lpf5KSj2bxTNaiFqoQGulSnlUtfwuTz0zEC5AbbaZ3g52V7X66/Br/r6d3tty63+59D4Rg6OCpKucX3ZjuzEC5A5DS1h+pmuLhTSV9Dz5Z6snJrUcQ4kjU7pclWVlbbxA/pfSZMZXj3WZbU00/v16F1Cg1Kz3rXkdDg8QKiK67ML/AKj5T1KVRVIKa3nn1IOEnF7jdLCAgCAIAgCAIAgCAIAgEXEYMNqvhb8fWQlBMkpWIb3Gjj9DKnG20tT4C/Ia32kUtxL7kmjSyjzO5lsY2KpSub6ayxIgzdOnDGpUCi7EAdSbCcckldnUm9EV9XjlIaKTUPSmC/1Gn1mWWNpLSLzP/wBVf+C9YaptenPQ0tj67/BSWmOtRrn/AErz9TK+/wARPwxUebu/JfJNUqUfE2+XyyBxajUNJmNZiQL2FlWw30G+l+fKZcVTq905Obdvwvvoi+hKnnUVFe7Of41xPE4bhwxGCWgxpEmuHViTTF7lcrC5GhN+XpY3dnOEqEbfkrxilGo7lD2X/iyGqCljlpqreHv6ZYKD9nPTa+VbaFgxtobWuRvdMy5y/wC3PF6lKrQHfGjh2RneqpsWdPhRWtvlu1rgn5SMEnqzsnwOE7O9vcbWxngqqmFDA1BiGRkp0bgOz1msQ51IGbcgAECTcURUmfXMQaONw7JTq06iVFKhkZXF12IIOtjr8pmqQzxcWX055ZKSOa7Ph6+GW5/rYTvKLpvmAsQvkbKLHqnS85hKto68izF005XW/U24Gs7vkUKVt4WL5bnSyWsbtY3B5jzGvoylbUwpXN9TAVO8WnVNkqEfAM4sbkgkqNc2XlYD5yHepp2JZLPUs63ZpGb/AIlRaZ3UWJvawJZgSRoNPLnId6yWQzq8BXuaiAs7sL5nIJzJcqNAABuNBzMyYym69Jwf45rYX4efdTUurFX2Qx4ph6dQ2A8Qv7Ged2diF3bjLcbcZRbknEl8Q45T3WmHO12AsPO5295sliLarzehRHD7pPyK88Yr1zancjpSUn/U+gHuZR/USqP6bvktPPRFvdQprXTn8BeDOCDWdKd7m7Xqtpa5NrIoGmpko4erLbaP/J/HuRliILZd+i+ToMNwemnxFqh/zNx8lFgB8pasJT2zvLm/1s9Cl4iW7Tl87TfwNu7d6HL40+6dx7/nOYJ91UlQ3eKPJ7TmJWeCq/h8y6npmIQBAEAQBAEAQBAEAQBAMaiBhYi4hq4vY0phQu31kFBInnbMlp9ZKxG5r4hiDSps4XNlF7Xtpz1t8/lK69R06bmlexOlDPNRva5zmB4zWxTsgcUgov4VuSL23P4zy6OKrYmTSeVLgrvzfwbqlCnRSbV+ZhxarhcKA+KqM7H4c5LsfRRpbUb6S7+lpXvO8n93f+DNUxvd6bL7ktX5alevbEsAMNgqgB2aqUoU9Da+5J9ALyTxFKH0x8lr6Iz97UnqoP8A3afJdcBoVAr1a1u8qsGIAIAAFlAB1HhsNdTYE22FlLM1eWn24IsjFra7t+X4JeMxlKnYVXVc2gDEC/XTpr9ZY0tgdRRau7X2czmOz1c4fGVMO/wsSBf/AG+62955OBfc1pUXs6/R6mKXe0Y1F10yr7Tfwkw1cl8NUOHck+G2elffRbgpfyNh0ntKbWh5Tjc4HtPwrGYMUcDjK9N8JmWpTYl2RLBrqcoFQeFXAQb7Kb7TjZ6oi7rQn4js7QxuAq4zB1K7vhWCKn8vh6NNmLU2fuqVMFh4Wv4iWJte+t+nDtf4f9kcNhRTFakr4+zVKj5WZab30RW+BGClRpYnKTsNK5SZOKRZMP5Xil9qWMT5d9S1HuLj1eY/BV5+5t8dH7x9jpv5ZL5si5gbg5Re/W/U6e5mm+hmtqZd4Bsf3uPrp85C6JZTCtjlXcgepkalaEF9TsShSlLYVmJ47b4bn6TBU7SivDr6deRqhg3v0OSxeNKtoLBjY7GwJ855lObztx0v8m2SWWz1sdnh+AUFsSpqHrUOb6bfSe5HB0lq1mfF6nlyxFR6Xty0LVQALAADoNNJr5Gcr+NNTKFXGYkaIFzswuNMoBuCQNSLXGtxcTqON2M+GIiBqSqENMgFBfKLjwsgJsqEC4A0BDDcGcatoSzuTuzHiYK5ayjxUzcjqp0YTFi04Za0dsdfxvL6FpXpvY/fcX1KoGAYagi49DtPTjJSSktjMLTTszKSOCAIAgCAIAgCAIAgCAIAgCAY1EDAg7EEH0O840mrM6nZ3RwHDx/L4oA/3GmfQmwPvYz5nDN0MTlfHL8fo9urarRzLmUHbyixxxYsQUCtTO9gE1AUHfNnIGhuQdhc+zUtqnsZ8bj68qGJUlwXv/n7flk3gfbHISa2GpnNYiph7Em5sSxqNme52N7nK2+87FxirJW9C6Hasb/Wvk6fC9rcI65u/VNSuSocr3+4dSPMae0szLabo4qk45sxR8Pf+exffEWpp4KVxqUW2d28jmtb/wBVeaGcjtzFFJKvXdbdHSP3e9/rzNnbigadSliE0OxPmmoPzH/xnlY6Pd1Y1VyfXI+iwcs8JU2WHaHtI9LD03w9I1KtYAJ4TkVurNoCRyTMC1jbYkexD60mebNZG0fNe1/DMZiVpU0ptXrVXDs5ChgaQyBfD4Ka+JyRcdSL6m1WRU9Sw4L/AA5xVCm1OniWSqxDO698tJAVt/SIdO8ezN48pt8Iy3JkXNHVFn0jBUaWEopRV/hUC5N2ZksMzHmT+XQSic0Xwgyu7UFa9JchAqU6i1KZJ1DKenTeYcZXio6bU9DZhqUlLXZYzr8Y6A/PQfSUT7QVvpXnoWRwvFmgVa1T4QbeWg9zK1LFVvCml9tPX+STVCn4jdS4Ox1dremp9zL6fZUnrUl5a+pVPHRWkETKXCkX7Nz1Ov8Aym6ngKMN1+ev8GWeKqS325ELtBw4MgYD4fwMz9pUE6amt3sW4OraeV7yz4Bic9Fb/EvhPqu3uLS7C1e8pJ7/AIIYiGSZNxGJWmjVHNkVSzHooF29poRneh8RwNanisb/ANo4tcVamf5nJkJ8FK5oKoUf06ahSxqOyhipC3zMRerJWK9XqfVezOLfFZsY6d2lZUFFDq3coXZHqdGYuTlFwBbXUyqbuyaReEX0I0PL8vb8JBq+hL7mvgNTLnosdaZuvmjaj2/SUYCWTNQf9uz/AOXs+CeKWa1Vb9vNFvPRMggCAIAgCAIAgCAIAgCAIAgCAcZ2xwuWqHGzj/cuh+mWfPdq0stVTW/3XSPXwFS8HHh+yQ3CsPjEp1a1MM1hc3IuRurWOouNjPUozVWCnxXXqeZicJSdX6o3a9v3tOd4z2SajdsKrOp3BILIRe2W+4IJHMi85KnwPCxnZTTToK63q/tfd+TJexoqpTarTKvlGZVKnXUoxVyQHU26jfQXmedPEQbyWfo0bqXZlJwjduLt9Vntvt119Cbw3hVbDA92zXO+ZTrYk2vZ7C5Y6W1YmxJMlGtX2Ol5SR6NOlCnFRhokSOIYfEV6NRaqplALLYNmzLqLE2tpcfDz36wxEZ1qUk4236tbVyv7mnDz7uon1qVvZ2rQfDPRxaI6ofCHUNo2pAvtqB7yOAxCdHXcXYyg3Uut5Lq9p6FG/coPXcnpmPQeZllTHwi9pCGDk9pFOPxmI+CmwXqfCtuutr9dL/rR31ep4I+ehb3dKG1+Rvw3Zqo+tev8k1/3H9DCws6n+pP8ISxEY+CPmWtPhNFUYJqdixbMQfPkD8pOWDpRg7LXiQWJqSkrs08FRLsrKMw1uRr0P1/GR7MUG5RklmRLGuSSaehOWnTrgNd7KSNHqU/EpKsGAIvY338j0ns2uebcqsbxFMO5oVa5AdfAxDF0ZiQtzbVdvEenkTI3S2klFyV0i3weMDqS2UEWzWYFbHZlbmp5H1HKSIs2VMrXS4Jy3I/xa4B+dm9j0kZRUk4s7GTi7opuDuaVdqZ+1p8xsf35TxcG3SrSoy6a+UeniEqlNTR0FamGBVhdWBuNRodGGk9TYeeVfGeFZqSpQRR4wHAst6VVgK9zbW6FiepAOpAnJpsvw04wk3LZZ+dtPW3tsbJfDatkWm7L3if0yNBcoBZgOhUq1uWcTpXNa5ktHr17fgmwQK/HVxSenVBGhysP8G39jrMWInGlONbho+T+NpppQdSEqf5XNfJ0IM9c849gCAIAgCAIAgCAIAgCAIAgCAVHajC56BPNDm+Wx+mvymDtGlnot8Nfk14KplqpcdCl7KYjR6Z5HMPQ6H6295j7MqfS4cNfP8Ak1Y2GqkX9/3+/wB6T0jCanxKjn+/WRc0iag2V+J42i7G58tfrtMlTHUo778tTRDCTe4psbxqo+iC31PsJinjp1Pppx/fojVDCwhrJlJweitXFChWDBSDtocyi4G3S8pwuHTqd3UuvsTr1moZoHb4bhdGjrTpKCOdrtb7xuZ7EaMKfgVrHnyqyn4ntJDsBqT4dyTy85PfdEN1ji+0f8QqFGkxwrpXqXCq3i7oXuMzVQMrAHSwPMajedVs+S+vDeTdOp3Xe5Xl47jR/D/jVTHtXNQGkyOtQimymm/eCy3axLWVANDYjznatOy0KqU9ToMW3c1lfYN8X4N9LGeU5dxiI1Nz2+z/AEz0Ld7ScfIm1sBd2q0nNOofiI1ViBYFkJAZgNAT5dBb3vueVfccvxTs5UZ2qsWLWubKCrE2+HIcynS1slvOQlC5bCpl0sUmISth/C1gMiq63zHMxz+M6gNoSF/zOwEg7otjlkWPZjtCRVWnmVWdrZCiU1fMeXdpYOOo879RKEmQqQVrnVcZw7XWoBY87XNiuxvYfsTy+0qbjONaP5/Gw04KacXTZc4WtnQMOl/mNGE3QmpwUlz+TNOGSTizI11HP2105TrnFHFBsqa9TDip3oooao/8QqC/pfe3leZKmLpx5mqFKq45LvLw3GmvxZm0AN+nP2Ex1MfKTtBdckXQw0Y6s8XhOIrbrlX/ADNvpv8AScWExVfxaL76em05LE0KezXkdVw3DtTpqjtmKi17W0G3sLCe9h6cqdNQk7tHk1Zqc3JK1yVLisQBAEAQBAEAQBAEAQBAEAQDGogYEHYix9DOSSaszqbTujhadM0KpsfEuZT58v0M+Xg5Yeq/tdHvNRrU1+GR34pXZrBTvbQFvrtLf6rEVdKcf367CPc0afiZMbhNZrGo1vnmt5W2li7Pr1XepL9+mwreLpw8CPP5SinxEsRuTsLEC52m2l2bRjt15/wZ54ypLZoT8GqMoKAWIBsBbRhcfvyM2xpxirRVjM5uWrZS8dw3d1adZRqCPddfqPwnlY+LpVY1V1b5RvwjzwlTZ1quGCsNiAfkdp6F72kjFa10z5V/FLjVTvv5Wm6inTFN2Xc1DVJyoRzA8FgdLtc7C1NT6fpd7O+q3dano4KnnvVTV4uOj1vd20XFuyV9LvkzlcC2d3V1OZLbiyC+2Tr6nU+Ww82snCEZRej8/wA/H+T6bDzVarOFSLvHivp1/wDHjzau9qstC97B4vE0axKUaZdlcNTDlFKrYo5IVvEG0Gn2zteaqNSCk1Btxtv4nj9o0ajw8Z1oRjPM19O+NuunY+i8WqDEYUVUBByCqAQQ1rZiCNwbE6dZzFw7yDttX6PLw7yS13nnY7GjEUmLXuhCnU9ND7TTg6znSX20KcTTyz5lpiXdNUod6tjezgPpsFVtGv8AeG00KbaKHFXNeDxOGrU+9CoVcohLIL5iwFNWFt8zC3LxX2N4jK52ScdCwpUlAOVVG+wAnNxx7TzEi6EdVP4Suqs1Nr7E6btNP7lHh67ZclMX1vYC/wCE8WhiKih3cFc9KpTjmzSJFPhNep8XhH+R/wDqPztNEcFiqvjdl1uX7KZYqjDw6k/D9nKY+Nmfy+EfTX6zZS7KpR8bb9F1+TNPH1H4dC1w+FSmLIir6AD3POehTpQpq0ElyMk6kp+J3N0sICAIAgCAIAgCAIAgCAIAgCAIAgCAcd2soMKy5ASag0A5suh+mWeD2lRffJxXi90etgqq7tp7vYlJi6dIL3jL3ljcC2hVSWt7EethznqxbcUmYpWu7Ezv0YKCy2qC6gmxYWzXUb6aHTadInPcU4LZiXdmpM2igWy6KAHtvtYHQWsPW+nJbCuaZEoV69MJSw1HTv7O5e10f7RDqS1tL5d8oswucsnHecTOg4vhc9NhbUaj1H7PvMWMpd5RaXNfg04epkqJmHZnE56OU7ocvyOq/mPlMuBqZ6VuGnwX4uGWd+J8/wD4q8GqriExVOk1SmRTFQopYoaLNqwGuUq2+wNPXcS+pTc1a+5rzLsHi40H9S/ui/J6+jvzRQYXC18RUT+VPeJrmCKGv0u+yjzJE8ylQbhKLg8257Ej6XFY6MKkJqrHJvitW+Fukdv2T4CctOujN3grVKdaz2UUqedXRQLrVvUVPFyvpaxB9Khh40oW3vafNdodoSxdRStaK2L9v7vr79XhbhjfbUWPSUUrqo09hCpZwuc12bwC97xHCFvCQoUjWyuHykeYDL8xO4aCg5RWw5iJZowlvLRe1S0KRGLXJXRblFBIe1gWQ2sASdLkDUa720xmor6ih03J/TqcjwjtQXar3wSjTr1FYVFJ8FdGUo+Q7rnUZhvpz1kI1Vma4+hbPDyyKXD15H0bhXE0rU6bZlD1FzZMwv0awvcgMCL+UuTTRmlFp6kqnUDLdSCNtDfVTYj1BBHynP7RvLOlSVRZQAPIWmiEIwVoqyKJScndszkyIgCAaajzjdiSVzSHPWU3ZOyNgrkbiTU+JHJwNq1QeckpJkWmjOSOCAIAgCAIAgCAIAgCAIBrd7Q3bVnUrlPxXHZQCFJ3AsCTtraw9NP0tM8pZmXRWU+fYhUxRY1ntRpsVJzAXqFe7cFr6GxVb6HMDotltppwSVyqcrs2cToOqqz1StHDWaiKYs7AMjpRbfOodKQULYmwGu7ddNXuczOx3uExiVVzU3V1PMG+4BsemhB9CJlaaepcncpeJcLenUFek1RspJFPQgXXLlChdVNzcm7C+hA0lsZ30ZBxtsLxoBQcPPc4op9l9B67r+Y+c8Sku5xMqe57PdfB6k/+7QUuHTOkJ5z0295gS3Eati0S4J06DzkXNR2k1ByKscVSmgSiiqiiygCwAAsAFGgHlMc8dBbNTRHCt7SrxTV69wneN924HuNB7zN3tat4It9eRoyUqfiZq7FcIrYfFVTVFg9L+65urra/yJ5zZhqc4XUzNiKkZpZTq8dw5aygFnRh8LIxUjW+3wt6MCD0mxbDK9pwfGuyj0M1RTTUZhTpLTpubvVIsSl8tIkgDwnLroFzWmepTTv1c10a7TS993Hmc1TxDUgFY3A0DOivY3zahh/TbNc3XLrpptKI1JJu3ly4deZrlSg0r+fPjz8uR9Q7I44vhkR0sUuoKIRTZV0DKVGVeYIvup6ibYvNG55c45Z2OvpHQek1LYZXtMpI4IB4xgFfxLGCkhdg5AI0RGdtSALKoJ3I12G5sBK5a6E0clU7a5mC00UZgctzdtNMxt4QQSPDczqgMxWMDh3w9WniW7x6n9dXKimEYGwLEAls2RSSxvmdtLAr1rQ4nqdkeL4cm3f09druBf0J3lLiy1SLBKrDb6wpNBxTJVCoWFyLS2EnJFUo2NsmREAQBAEAQBAEAQDB4BW1q1zM85NvUvikkVHHEOVTkzi+Ui7DRt7FbkdNBIokz57h8YmHatSxJHdM92FQABkdG2vmNViEXRiLgvbVbTbF3Rnasy5TE0CorWv3YANrZaZUWyhb2DC5ta5sw1swvIiTeG4g4SoudnqIw7uwVc3huysdr2GcaeVhcmV1Y3RODszslMyXLyHXxyLuwH4+tpB4qnBfU7e/kT/p5t6IqeIVUqMrLcFeenI3E8nGYiFWcZQ2rf7G/D0pQi4y3kpzXqn+mht15e50l3eYmr/px064leWjT8TN1Dsy7a1agHkviPudvYyyPZs561ZeXX6K5Y6MdKcS1w3A6KfYzHq3i+m30m6ngaMP7b89TLPFVZ7/ACJxp6TVYz3IFWiA15VNaXLIPceJK1sLGR8bhe9pVKegz6XIvYG1yP8AIC5HmBOR3iWljm+JdiaZqCotSpkLeOnoxIqEBiHIvpctrfQW2taEqUJPVFscROCsmdLwzh6YeitKkuVEBAHqSSb8ySSfnJrwlTd3ct8OfCJoh4SiW02yZEQDXUM4zqItZQ1wdv3t0Mqb1LEjj6vE69PPSxNICixZR3maobEkIO8zBGJFjbQi/Pc2IgytpKAQDq2Xc2LWFgbkAcz0HPSSBqFXMTlXwi4zE2vbfKOYvpc28ryRwuuymPYVO5OqEEoP7Su4HQEX05ZfMyqrG2pKDvodzTWwtJJWRFu7Mp04IAgCAIAgCAIAgCAQsZhL+Jd+Y6/85CcLk4ysQGQMLMLjmDKGrFt7nFdpOyqBWdLI2ZXD5A4unwgpYg28O4v4bA/CFnCpYjKNzjezWFr4Kp/3pCBcmoGu4DM+W4bIQpUo2uc3105zRGS4lTiz6NwSnUfECoadqQpkKzDmxBJU31vZdQCLA6i9jXWkmrIsgmXmJWq/hpIfvHQfXeefVVWSy01+d38mqm6cdZv8Gij2YJN6tT5J/wDo/pKafZW+pLy+X8Fk+0N0F5l1g+E0afwoL9T4j9dp6FLCUafhj+zFPEVJ7WTppKRAEAQDRiaNwbbyM43ViUXZkNcHU/uUfX8pSqUuJa6keBmMA/8A5lvQD847l8R3q4Ga4E83J9NPzM6qXFkXV4If9nL1b3ne5iO+kSaNIKAq7CWRioqyISk5O7NkkREAi4h8u+khN2ROKuac3PlylNyyxS8ZTGVGNPD9zTpZfFUqeNmLbqlPKVCgWuW3100uZppEWrnL4jC1cKypXsgJ8Neips+hGSpTGW5G4VbEW8OfxATTvsItHncBFAp1KdWmosGR1JUKAArobMtvn5mTU1vONFx2DpLUrVKl75FAXpapqWvzPhtbkNftC3Ju7S/IWiud3OkRAEAQBAEAQBAEAQBAEAiYvCZtV0b8fIyMo3JRlYrmANww8iDr7iZ2mi5O5jToKCWA1Nr/ACvb8TI3JWJmFw5bxNovIdfM+UnCDerITmlotpOJl5SZKJ04ZToEAQBAEAQBAEAQBAEAQBAMKtIMLMLicaT2nU7EOpw62tNiPI6j9+8g6fAmqnE0Ozp8a6dRK2mtpNNPYY1O7qqUYK6sLFWAII6EHQzlxYrH7LYW9+7b07yrYegzaDyEl3kuJzKi+4TgkpJamiqCb2Atc9T1PmdZZDiQm9bE2SICdAgCAIAgCAIAgCAIAgCARsVhQ22h5H8j5SMopkoysaKGDN7vsNh1PU+UqVPXUsdTTQllpaVGSrOnDOdAgCAIAgCAIAgCAIAgCAIAgCAIAgEatgkbcWPUaf8AWRcEySk0RjgXB8L3Hn0/fpK3Te4mqi3liBaW7CoCdB7AEAQBAEAQBAEAQBAEAQBAEA8ywD2AIAgCAIAgCAIAgCAIAgCAIAgCAIAgCAIAgCAIAgCAIAgCAeQBAPYAgCAIAgCAIAgCAIAgCAIAgCAIAgCAIAgCAIAgCAIAgCAIAgCAIB//2Q=="/>
          <p:cNvSpPr>
            <a:spLocks noChangeAspect="1" noChangeArrowheads="1"/>
          </p:cNvSpPr>
          <p:nvPr/>
        </p:nvSpPr>
        <p:spPr bwMode="auto">
          <a:xfrm>
            <a:off x="155575" y="-2324100"/>
            <a:ext cx="8077200" cy="48482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42" name="Picture 18" descr="&amp;Lcy;&amp;ocy;&amp;tcy;&amp;ocy; &amp;kcy;&amp;rcy;&amp;acy;&amp;scy;&amp;ncy;&amp;ocy;&amp;iecy; &amp;Zcy;&amp;ncy;&amp;acy;&amp;mcy;&amp;iecy;&amp;ncy;&amp;icy;&amp;tcy;&amp;acy;&amp;yacy; &amp;scy;&amp;tcy;&amp;acy;&amp;rcy;&amp;icy;&amp;ncy;&amp;ncy;&amp;acy;&amp;yacy; &amp;icy;&amp;gcy;&amp;rcy;&amp;acy; &amp;scy; &amp;kcy;&amp;acy;&amp;rcy;&amp;tcy;&amp;ocy;&amp;chcy;&amp;kcy;&amp;acy;&amp;mcy;&amp;icy; &amp;icy; &amp;bcy;&amp;ocy;&amp;chcy;&amp;ocy;&amp;ncy;&amp;kcy;&amp;acy;&amp;mcy;&amp;icy;."/>
          <p:cNvPicPr>
            <a:picLocks noChangeAspect="1" noChangeArrowheads="1"/>
          </p:cNvPicPr>
          <p:nvPr/>
        </p:nvPicPr>
        <p:blipFill>
          <a:blip r:embed="rId3" cstate="print"/>
          <a:srcRect l="5842" t="25089" r="7186" b="24735"/>
          <a:stretch>
            <a:fillRect/>
          </a:stretch>
        </p:blipFill>
        <p:spPr bwMode="auto">
          <a:xfrm>
            <a:off x="0" y="1484784"/>
            <a:ext cx="3744416" cy="21602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Множественное число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5400" dirty="0" smtClean="0"/>
              <a:t>1</a:t>
            </a:r>
            <a:r>
              <a:rPr lang="en-US" sz="5400" dirty="0" smtClean="0"/>
              <a:t> burger - 2</a:t>
            </a:r>
            <a:r>
              <a:rPr lang="ru-RU" sz="5400" dirty="0" smtClean="0"/>
              <a:t> </a:t>
            </a:r>
            <a:r>
              <a:rPr lang="en-US" sz="5400" dirty="0" smtClean="0"/>
              <a:t>burger</a:t>
            </a:r>
            <a:r>
              <a:rPr lang="en-US" sz="5400" dirty="0" smtClean="0">
                <a:solidFill>
                  <a:srgbClr val="FF0000"/>
                </a:solidFill>
              </a:rPr>
              <a:t>s</a:t>
            </a:r>
            <a:endParaRPr lang="ru-RU" sz="5400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US" sz="5400" dirty="0" smtClean="0"/>
              <a:t>1 </a:t>
            </a:r>
            <a:r>
              <a:rPr lang="en-US" sz="5400" dirty="0"/>
              <a:t>a</a:t>
            </a:r>
            <a:r>
              <a:rPr lang="en-US" sz="5400" dirty="0" smtClean="0"/>
              <a:t>pple – 3 </a:t>
            </a:r>
            <a:r>
              <a:rPr lang="en-US" sz="5400" dirty="0"/>
              <a:t>a</a:t>
            </a:r>
            <a:r>
              <a:rPr lang="en-US" sz="5400" dirty="0" smtClean="0"/>
              <a:t>pple</a:t>
            </a:r>
            <a:r>
              <a:rPr lang="en-US" sz="5400" dirty="0" smtClean="0">
                <a:solidFill>
                  <a:srgbClr val="FF0000"/>
                </a:solidFill>
              </a:rPr>
              <a:t>s</a:t>
            </a:r>
          </a:p>
          <a:p>
            <a:pPr>
              <a:buNone/>
            </a:pPr>
            <a:r>
              <a:rPr lang="en-US" sz="5400" dirty="0" smtClean="0"/>
              <a:t>1 </a:t>
            </a:r>
            <a:r>
              <a:rPr lang="en-US" sz="5400" dirty="0"/>
              <a:t>b</a:t>
            </a:r>
            <a:r>
              <a:rPr lang="en-US" sz="5400" dirty="0" smtClean="0"/>
              <a:t>ird –    4 </a:t>
            </a:r>
            <a:r>
              <a:rPr lang="en-US" sz="5400" dirty="0"/>
              <a:t>b</a:t>
            </a:r>
            <a:r>
              <a:rPr lang="en-US" sz="5400" dirty="0" smtClean="0"/>
              <a:t>ird</a:t>
            </a:r>
            <a:r>
              <a:rPr lang="en-US" sz="5400" dirty="0" smtClean="0">
                <a:solidFill>
                  <a:srgbClr val="FF0000"/>
                </a:solidFill>
              </a:rPr>
              <a:t>s</a:t>
            </a:r>
          </a:p>
          <a:p>
            <a:pPr>
              <a:buNone/>
            </a:pPr>
            <a:r>
              <a:rPr lang="en-US" sz="5400" dirty="0" smtClean="0"/>
              <a:t>1 bed -  5 bed</a:t>
            </a:r>
            <a:r>
              <a:rPr lang="en-US" sz="5400" dirty="0" smtClean="0">
                <a:solidFill>
                  <a:srgbClr val="FF0000"/>
                </a:solidFill>
              </a:rPr>
              <a:t>s</a:t>
            </a:r>
            <a:endParaRPr lang="ru-RU" sz="5400" dirty="0">
              <a:solidFill>
                <a:srgbClr val="FF000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Образуйте множественное число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835696" y="1628800"/>
            <a:ext cx="5976664" cy="4896544"/>
          </a:xfrm>
        </p:spPr>
        <p:txBody>
          <a:bodyPr>
            <a:normAutofit/>
          </a:bodyPr>
          <a:lstStyle/>
          <a:p>
            <a:pPr lvl="0"/>
            <a:r>
              <a:rPr lang="en-US" dirty="0" smtClean="0"/>
              <a:t>One radio  ------ (3)________</a:t>
            </a:r>
            <a:endParaRPr lang="ru-RU" dirty="0" smtClean="0"/>
          </a:p>
          <a:p>
            <a:pPr lvl="0"/>
            <a:r>
              <a:rPr lang="en-US" dirty="0" smtClean="0"/>
              <a:t>One </a:t>
            </a:r>
            <a:r>
              <a:rPr lang="en-US" dirty="0"/>
              <a:t>candle------(9)_________</a:t>
            </a:r>
            <a:endParaRPr lang="ru-RU" dirty="0"/>
          </a:p>
          <a:p>
            <a:pPr lvl="0"/>
            <a:r>
              <a:rPr lang="en-US" dirty="0"/>
              <a:t>One bird-------(7)_________</a:t>
            </a:r>
            <a:endParaRPr lang="ru-RU" dirty="0"/>
          </a:p>
          <a:p>
            <a:pPr lvl="0"/>
            <a:r>
              <a:rPr lang="en-US" dirty="0"/>
              <a:t>One garden----(8)________</a:t>
            </a:r>
            <a:endParaRPr lang="ru-RU" dirty="0"/>
          </a:p>
          <a:p>
            <a:pPr lvl="0"/>
            <a:r>
              <a:rPr lang="en-US" dirty="0"/>
              <a:t>One apple-----(6)_________</a:t>
            </a:r>
            <a:endParaRPr lang="ru-RU" dirty="0"/>
          </a:p>
          <a:p>
            <a:pPr lvl="0"/>
            <a:r>
              <a:rPr lang="en-US" dirty="0"/>
              <a:t>One banana-----(4)________</a:t>
            </a:r>
            <a:endParaRPr lang="ru-RU" dirty="0"/>
          </a:p>
          <a:p>
            <a:pPr lvl="0"/>
            <a:r>
              <a:rPr lang="en-US" dirty="0"/>
              <a:t>One burger------(2)________</a:t>
            </a:r>
            <a:endParaRPr lang="ru-RU" dirty="0"/>
          </a:p>
          <a:p>
            <a:pPr lvl="0"/>
            <a:r>
              <a:rPr lang="en-US" dirty="0"/>
              <a:t>One table-------(5)________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D:\МЛУ\Изображение0002.JPG"/>
          <p:cNvPicPr>
            <a:picLocks noChangeAspect="1" noChangeArrowheads="1"/>
          </p:cNvPicPr>
          <p:nvPr/>
        </p:nvPicPr>
        <p:blipFill>
          <a:blip r:embed="rId2" cstate="print"/>
          <a:srcRect l="10043" t="53984" r="7603" b="4817"/>
          <a:stretch>
            <a:fillRect/>
          </a:stretch>
        </p:blipFill>
        <p:spPr bwMode="auto">
          <a:xfrm>
            <a:off x="-81486" y="0"/>
            <a:ext cx="9225486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52120" y="332656"/>
            <a:ext cx="3491880" cy="2016224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Happy birthday to you!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5013176"/>
            <a:ext cx="1378496" cy="1584177"/>
          </a:xfrm>
        </p:spPr>
        <p:txBody>
          <a:bodyPr/>
          <a:lstStyle/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HOMEWORK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                     </a:t>
            </a:r>
            <a:r>
              <a:rPr lang="ru-RU" dirty="0" smtClean="0"/>
              <a:t>Рабочая </a:t>
            </a:r>
            <a:r>
              <a:rPr lang="ru-RU" dirty="0"/>
              <a:t>тетрадь №1,2 с 26.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4578" name="Picture 2" descr="Christmas And Just Wanted Say Thanks You That Been - JoBSPapa.co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</TotalTime>
  <Words>237</Words>
  <Application>Microsoft Office PowerPoint</Application>
  <PresentationFormat>Экран (4:3)</PresentationFormat>
  <Paragraphs>64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My Favourite Food!  Моя любимая еда!</vt:lpstr>
      <vt:lpstr>The Poem</vt:lpstr>
      <vt:lpstr>Угадай слово</vt:lpstr>
      <vt:lpstr>Food Read  and translate</vt:lpstr>
      <vt:lpstr>- What’s  your   favourite  food?</vt:lpstr>
      <vt:lpstr>Answer the questions</vt:lpstr>
      <vt:lpstr>Let’s sing!</vt:lpstr>
      <vt:lpstr>Let’s play!</vt:lpstr>
      <vt:lpstr>Множественное число</vt:lpstr>
      <vt:lpstr>Образуйте множественное число</vt:lpstr>
      <vt:lpstr>Happy birthday to you!</vt:lpstr>
      <vt:lpstr>HOMEWORK</vt:lpstr>
      <vt:lpstr>Слайд 13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1</cp:lastModifiedBy>
  <cp:revision>21</cp:revision>
  <dcterms:created xsi:type="dcterms:W3CDTF">2014-09-18T17:23:22Z</dcterms:created>
  <dcterms:modified xsi:type="dcterms:W3CDTF">2021-11-18T11:40:47Z</dcterms:modified>
</cp:coreProperties>
</file>