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76" r:id="rId4"/>
    <p:sldId id="275" r:id="rId5"/>
    <p:sldId id="277" r:id="rId6"/>
    <p:sldId id="267" r:id="rId7"/>
    <p:sldId id="282" r:id="rId8"/>
    <p:sldId id="284" r:id="rId9"/>
    <p:sldId id="285" r:id="rId10"/>
    <p:sldId id="268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ED7"/>
    <a:srgbClr val="F2EDDA"/>
    <a:srgbClr val="FFF877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63" autoAdjust="0"/>
    <p:restoredTop sz="94660"/>
  </p:normalViewPr>
  <p:slideViewPr>
    <p:cSldViewPr snapToGrid="0">
      <p:cViewPr varScale="1">
        <p:scale>
          <a:sx n="88" d="100"/>
          <a:sy n="88" d="100"/>
        </p:scale>
        <p:origin x="437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94546-F74D-41D1-89E4-94A74D3C7FA2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1BC980-32EA-461F-8819-1F3041863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465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B1466F-0CCC-4FAE-ACCA-1D97C32FE4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4A55F0C-9E43-4522-92AD-F8525DD227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38BD56-ADCB-49B1-B577-8D7EAA4F2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996472-B259-402C-B0D1-D4121EE45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A8FE71F-9A8C-4347-BF7E-5A9877231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188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7C4219-5D9F-4444-8A33-9BDAFB605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F6DBCE-D232-40A3-B0CC-6E5FC1B954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4FF963-52AA-4CC8-9C52-F8121BB6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8A705C-827C-4316-967C-D1CCFC06A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92DA12-9BE6-418A-8C60-CC5C99320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230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2BB928-FF05-4218-9448-34C8DF920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9152585-9380-4B0F-B096-72A79DD63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5EF5C1-0794-4A2F-BF85-DF9BA4F6D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383E9D-2E74-4664-83BB-106E96399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EA60F8C-6BF2-4284-98DF-C1C2B213B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761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80D88E-2903-49CF-A189-6F4145EB8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0102C4-8E57-4D8B-B216-B9246D84A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AC1F3AA-7BEF-4411-A136-034CD26D4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B15E264-DF6A-438E-805B-89B01A36C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5514BD-9088-485E-AA0B-5D4DEB678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01D348-D019-4C7D-BE94-E23E9FF8C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783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C92372-EFA7-4792-B3FB-4C66729C5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EEBCE6-3072-493A-91FA-2DF9F85922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44899B9-8A2D-4B36-93A3-C5A9F1705B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7A83837-DE26-43E7-8B23-7E593D53BD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761E8D1-746D-4408-8173-E70E14B810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D273714-941C-4401-AB62-4A048214A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2A33D03-BC8B-472F-9D43-1AC2CA56C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8052F8C-ED91-4E82-ACDE-4FBFE9BC5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962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0EE3AD-53AA-49BE-8C5B-4961394EF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EA85DCD-B8A2-4874-B642-D4172D6C3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3A6230A-B75C-4F14-B178-ABFFF3CB9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42DA08E-06E4-4C38-A0B4-0BD661AF0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411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8EA2EDD-6108-4F26-9D9C-10D23EFA7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1F4EB23-8CF2-4085-AABE-4E7AD62F3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D251A16-1252-4976-A4C5-F20496F7A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500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6FCA4B-43EF-4D27-B9C5-BB415F3A8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C59C2D-3FA2-4C25-A80A-C6B0C74C0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ECE35AF-D6BA-489F-A7EC-38D5D75C07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86EFB20-5D81-442E-8781-09082F334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2E03588-05F0-4904-9E57-FD59759F1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6466B8-0B25-4679-9AC8-6D4BCC0CF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442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7C8955-28D3-4D28-B401-5EF06523C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928A05A-1684-4CFE-9D7F-1C0E36DF54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3AE6E2C-C9FF-447E-B33F-55DF8361D4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E36A36B-0E6D-4751-9DC9-848687E24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237D5D4-8FA4-4968-86C5-C384DD196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BCA90CE-CAA8-464E-9CA3-7E37AB452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058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0D0ABC-D4F3-4B3D-A1BE-AEE5C4D2E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22D3BC-0A5E-4455-A988-C778AB4C5C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86A100-706E-41E5-880C-723C206B9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61A8EE-DC85-4D4E-876E-2B60D707B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0B6EC9-13E3-434A-A217-D67CAAF5E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512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591C786-35A6-4C9C-B19F-1A2F8B1FE4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63F1E42-EF25-4DEA-9804-270EAEB2FA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B7A99A-9A33-431D-88AD-C04E98C56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A51447-E44C-4E95-853C-86B7E5BB7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E6BD90B-8425-4189-869B-CC216BA2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688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E31BA8D4-2B18-454F-B237-A051DDA0C96E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103B2A76-4A04-4E1C-AE86-0CE11D8514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155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161">
                <a:alpha val="12000"/>
              </a:srgb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9DA2FE-293A-447B-83D6-03522AC61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37E356-0D67-4E55-A00A-BFEF13B50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2B490E-8349-4F7E-B6B1-D7B36F8B7F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0CFF-EE86-4928-B290-C6724114858C}" type="datetimeFigureOut">
              <a:rPr lang="ru-RU" smtClean="0"/>
              <a:pPr/>
              <a:t>13.01.2025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53F4F4-B710-4C6C-9A31-212310C7C0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6583AF-DF73-40B5-B3DA-BD5ECB540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50E27-82FA-437E-95AB-C11DEC2996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608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F6161">
                <a:alpha val="12000"/>
              </a:srgb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30661" y="148282"/>
            <a:ext cx="11648303" cy="6549081"/>
          </a:xfrm>
          <a:prstGeom prst="roundRect">
            <a:avLst>
              <a:gd name="adj" fmla="val 7436"/>
            </a:avLst>
          </a:prstGeom>
          <a:noFill/>
          <a:ln w="85725" cmpd="tri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pic>
        <p:nvPicPr>
          <p:cNvPr id="9" name="Picture 18" descr="Школьный клипарт. - Нужные вещи - Клипарты PNG - Клипарты у Анны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55891" y="5419691"/>
            <a:ext cx="2294351" cy="12238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831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AEEC7E-0481-435B-8358-C24158512A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477456"/>
            <a:ext cx="12067042" cy="2387600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cs typeface="Times New Roman" pitchFamily="18" charset="0"/>
              </a:rPr>
              <a:t>Урок математики</a:t>
            </a:r>
            <a:br>
              <a:rPr lang="ru-RU" dirty="0"/>
            </a:br>
            <a:r>
              <a:rPr lang="ru-RU" sz="8900" b="1" dirty="0">
                <a:cs typeface="Times New Roman" pitchFamily="18" charset="0"/>
              </a:rPr>
              <a:t> 14 января.</a:t>
            </a:r>
            <a:br>
              <a:rPr lang="ru-RU" sz="8900" b="1" dirty="0">
                <a:cs typeface="Times New Roman" pitchFamily="18" charset="0"/>
              </a:rPr>
            </a:br>
            <a:r>
              <a:rPr lang="ru-RU" sz="8900" b="1" dirty="0">
                <a:cs typeface="Times New Roman" pitchFamily="18" charset="0"/>
              </a:rPr>
              <a:t>Классная работа</a:t>
            </a:r>
            <a:br>
              <a:rPr lang="ru-RU" sz="8900" b="1" dirty="0">
                <a:cs typeface="Times New Roman" pitchFamily="18" charset="0"/>
              </a:rPr>
            </a:br>
            <a:r>
              <a:rPr lang="ru-RU" i="1" dirty="0"/>
              <a:t> 14 01 2025 14012025 </a:t>
            </a:r>
            <a:r>
              <a:rPr lang="ru-RU" sz="5400" i="1" dirty="0"/>
              <a:t>14.01.2025 </a:t>
            </a:r>
            <a:endParaRPr lang="ru-RU" sz="5300" b="1" dirty="0"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768D731-B3A2-4203-946E-C66B4B30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85949"/>
            <a:ext cx="9144000" cy="1655762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Учебник часть 2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8667C24-17CA-44AF-82E3-0339946BD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0" b="91877" l="9551" r="89888">
                        <a14:foregroundMark x1="28652" y1="5882" x2="81742" y2="23529"/>
                        <a14:foregroundMark x1="76404" y1="77031" x2="50843" y2="91317"/>
                        <a14:foregroundMark x1="50843" y1="91317" x2="34831" y2="91877"/>
                        <a14:foregroundMark x1="78933" y1="9804" x2="58427" y2="840"/>
                        <a14:foregroundMark x1="58427" y1="840" x2="40169" y2="280"/>
                        <a14:foregroundMark x1="41573" y1="30252" x2="57303" y2="67507"/>
                        <a14:foregroundMark x1="60674" y1="21289" x2="37640" y2="57423"/>
                        <a14:foregroundMark x1="61236" y1="44538" x2="47753" y2="65266"/>
                        <a14:foregroundMark x1="47753" y1="65266" x2="47191" y2="67507"/>
                        <a14:foregroundMark x1="59831" y1="40336" x2="57865" y2="53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81789" y="4186744"/>
            <a:ext cx="2303463" cy="230993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5786EA2-89DA-4EAD-A9EE-0B43A1E502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509" r="11554"/>
          <a:stretch/>
        </p:blipFill>
        <p:spPr>
          <a:xfrm>
            <a:off x="1651580" y="4186744"/>
            <a:ext cx="1777197" cy="230993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D86ED3-141D-4059-AE61-53A08D6143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9117" y="3777525"/>
            <a:ext cx="1928883" cy="289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461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8428B4-07E7-4DB3-89DC-495227121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Учебник с.8 №24, 25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FB0DD35-9814-4786-84BF-B6325E7A35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28" t="44570" r="55643" b="6413"/>
          <a:stretch/>
        </p:blipFill>
        <p:spPr>
          <a:xfrm>
            <a:off x="444136" y="1339549"/>
            <a:ext cx="6061167" cy="5153326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359E3B5-76BF-4C00-A24F-6D208EF6EE31}"/>
              </a:ext>
            </a:extLst>
          </p:cNvPr>
          <p:cNvSpPr/>
          <p:nvPr/>
        </p:nvSpPr>
        <p:spPr>
          <a:xfrm>
            <a:off x="6984274" y="1540473"/>
            <a:ext cx="465037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+567     _929</a:t>
            </a:r>
          </a:p>
          <a:p>
            <a:r>
              <a:rPr lang="ru-RU" dirty="0"/>
              <a:t>  362       248</a:t>
            </a:r>
          </a:p>
          <a:p>
            <a:r>
              <a:rPr lang="ru-RU" dirty="0"/>
              <a:t>  929       681</a:t>
            </a:r>
          </a:p>
          <a:p>
            <a:r>
              <a:rPr lang="ru-RU" dirty="0"/>
              <a:t>Ответ: 681.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810 : 9 * 7 = 90 * 7 = 630</a:t>
            </a:r>
          </a:p>
          <a:p>
            <a:r>
              <a:rPr lang="ru-RU" dirty="0"/>
              <a:t>Ответ: 630.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377A6A0-D6F6-49D1-BF04-705DD0103D4A}"/>
              </a:ext>
            </a:extLst>
          </p:cNvPr>
          <p:cNvSpPr/>
          <p:nvPr/>
        </p:nvSpPr>
        <p:spPr>
          <a:xfrm>
            <a:off x="6827520" y="1811383"/>
            <a:ext cx="2029097" cy="1325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61B1B5B-874C-4087-8741-0B8A9D8A0441}"/>
              </a:ext>
            </a:extLst>
          </p:cNvPr>
          <p:cNvSpPr/>
          <p:nvPr/>
        </p:nvSpPr>
        <p:spPr>
          <a:xfrm>
            <a:off x="6900454" y="3878372"/>
            <a:ext cx="2705100" cy="1325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382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ользователь\Desktop\slide_6.jpg">
            <a:extLst>
              <a:ext uri="{FF2B5EF4-FFF2-40B4-BE49-F238E27FC236}">
                <a16:creationId xmlns:a16="http://schemas.microsoft.com/office/drawing/2014/main" id="{A2AB808A-CB95-42BB-AF40-4B7B5F2DE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3371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280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38C6B4-A285-40C3-822A-CD88A7A08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Учебник с.9 №26 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78703E7-61A4-4658-BF21-DCE0092F0A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212" t="874" r="11049" b="23274"/>
          <a:stretch/>
        </p:blipFill>
        <p:spPr>
          <a:xfrm>
            <a:off x="740229" y="1201782"/>
            <a:ext cx="5085806" cy="54604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A44A50D-DC84-4F4A-B6F1-EBDFAAACEFCA}"/>
              </a:ext>
            </a:extLst>
          </p:cNvPr>
          <p:cNvSpPr/>
          <p:nvPr/>
        </p:nvSpPr>
        <p:spPr>
          <a:xfrm>
            <a:off x="6035040" y="1027906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1)  Если они идут в разных направлениях, то они удаляются друг от друга со скоростью:</a:t>
            </a:r>
          </a:p>
          <a:p>
            <a:r>
              <a:rPr lang="ru-RU" dirty="0"/>
              <a:t>18 + 15 = 33 км/час</a:t>
            </a:r>
          </a:p>
          <a:p>
            <a:endParaRPr lang="ru-RU" dirty="0"/>
          </a:p>
          <a:p>
            <a:r>
              <a:rPr lang="ru-RU" dirty="0"/>
              <a:t>2) Идут навстречу друг другу с двух лыжных баз, то они сближаются со скоростью:</a:t>
            </a:r>
          </a:p>
          <a:p>
            <a:r>
              <a:rPr lang="ru-RU" dirty="0"/>
              <a:t>18 + 15 = 33 км/час</a:t>
            </a:r>
          </a:p>
          <a:p>
            <a:endParaRPr lang="ru-RU" dirty="0"/>
          </a:p>
          <a:p>
            <a:r>
              <a:rPr lang="ru-RU" dirty="0"/>
              <a:t>3) Вышли от базы в одном направлении и Борис идёт за Андреем:</a:t>
            </a:r>
          </a:p>
          <a:p>
            <a:endParaRPr lang="ru-RU" dirty="0"/>
          </a:p>
          <a:p>
            <a:r>
              <a:rPr lang="ru-RU" dirty="0"/>
              <a:t>Борис идет медленнее Андрея, поэтому догнать его не сможет, они удаляются друг от друга со скоростью:</a:t>
            </a:r>
          </a:p>
          <a:p>
            <a:r>
              <a:rPr lang="ru-RU" dirty="0"/>
              <a:t>18 - 15 = 3 км/час</a:t>
            </a:r>
          </a:p>
          <a:p>
            <a:endParaRPr lang="ru-RU" dirty="0"/>
          </a:p>
          <a:p>
            <a:r>
              <a:rPr lang="ru-RU" dirty="0"/>
              <a:t>4) Вышли от базы в одном направлении и Андрей идёт за Борисом, они сближаются так как Андрей идет быстрее Бориса, скорость сближения:</a:t>
            </a:r>
          </a:p>
          <a:p>
            <a:endParaRPr lang="ru-RU" dirty="0"/>
          </a:p>
          <a:p>
            <a:r>
              <a:rPr lang="ru-RU" dirty="0"/>
              <a:t>18 - 15 = 3 км/час.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F0FEFD9-69B3-49E1-8844-E9F08D5CA624}"/>
              </a:ext>
            </a:extLst>
          </p:cNvPr>
          <p:cNvSpPr/>
          <p:nvPr/>
        </p:nvSpPr>
        <p:spPr>
          <a:xfrm>
            <a:off x="5924006" y="870857"/>
            <a:ext cx="6267994" cy="11669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25BD13D-E666-4F28-BAC0-C817A2E56DA3}"/>
              </a:ext>
            </a:extLst>
          </p:cNvPr>
          <p:cNvSpPr/>
          <p:nvPr/>
        </p:nvSpPr>
        <p:spPr>
          <a:xfrm>
            <a:off x="6035040" y="2152537"/>
            <a:ext cx="6267994" cy="11669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692BBE5-4992-497B-BB47-D3D8D70A624F}"/>
              </a:ext>
            </a:extLst>
          </p:cNvPr>
          <p:cNvSpPr/>
          <p:nvPr/>
        </p:nvSpPr>
        <p:spPr>
          <a:xfrm>
            <a:off x="5949043" y="3369560"/>
            <a:ext cx="6267994" cy="14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28D3990-9307-4198-8E20-E3BB8F738C55}"/>
              </a:ext>
            </a:extLst>
          </p:cNvPr>
          <p:cNvSpPr/>
          <p:nvPr/>
        </p:nvSpPr>
        <p:spPr>
          <a:xfrm>
            <a:off x="6072051" y="5184640"/>
            <a:ext cx="6267994" cy="14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8724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>
            <a:extLst>
              <a:ext uri="{FF2B5EF4-FFF2-40B4-BE49-F238E27FC236}">
                <a16:creationId xmlns:a16="http://schemas.microsoft.com/office/drawing/2014/main" id="{71A74B41-459D-4FCE-BB80-7176A1506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1720" y="565423"/>
            <a:ext cx="10093863" cy="629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339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8428B4-07E7-4DB3-89DC-495227121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Учебник с.9 №27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8B1B28B-EEA8-47FF-9EFE-7A642C0D0D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79238" r="13857" b="10349"/>
          <a:stretch/>
        </p:blipFill>
        <p:spPr>
          <a:xfrm>
            <a:off x="1193075" y="1619794"/>
            <a:ext cx="9511675" cy="1541418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5C31E21-AF71-40B4-98C0-F03F4C9E581D}"/>
              </a:ext>
            </a:extLst>
          </p:cNvPr>
          <p:cNvSpPr/>
          <p:nvPr/>
        </p:nvSpPr>
        <p:spPr>
          <a:xfrm>
            <a:off x="992778" y="3848575"/>
            <a:ext cx="104328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(362 + 458) · 7 =  820 * 7 = 800 * 7 + 20 * 7 = 5600 + 140 = 5740      </a:t>
            </a:r>
          </a:p>
          <a:p>
            <a:endParaRPr lang="ru-RU" dirty="0"/>
          </a:p>
          <a:p>
            <a:r>
              <a:rPr lang="ru-RU" dirty="0"/>
              <a:t>(2 864 + 936) · 5 = 3800 * 5 = 3000 * 5 + 800 * 5 = 15 000 + 4 000 = 19 000</a:t>
            </a:r>
          </a:p>
          <a:p>
            <a:endParaRPr lang="ru-RU" dirty="0"/>
          </a:p>
          <a:p>
            <a:r>
              <a:rPr lang="ru-RU" dirty="0"/>
              <a:t>(2 924 – 1 824) · 6 = 1100 * 6 = 6600 </a:t>
            </a:r>
          </a:p>
          <a:p>
            <a:r>
              <a:rPr lang="ru-RU" dirty="0"/>
              <a:t> </a:t>
            </a:r>
          </a:p>
          <a:p>
            <a:r>
              <a:rPr lang="ru-RU" dirty="0"/>
              <a:t>(5 600 – 1 480) · 4 = 4120 * 4 = 4000 * 4 + 120 * 4 = 16 000 + 480 = 16 480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4BB9D84-5A2B-452A-A294-F498D1EFD0A2}"/>
              </a:ext>
            </a:extLst>
          </p:cNvPr>
          <p:cNvSpPr/>
          <p:nvPr/>
        </p:nvSpPr>
        <p:spPr>
          <a:xfrm>
            <a:off x="838200" y="3762103"/>
            <a:ext cx="7948749" cy="48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9A029E27-C5BB-4E17-B064-A731EAECC304}"/>
              </a:ext>
            </a:extLst>
          </p:cNvPr>
          <p:cNvSpPr/>
          <p:nvPr/>
        </p:nvSpPr>
        <p:spPr>
          <a:xfrm>
            <a:off x="838200" y="4362994"/>
            <a:ext cx="7948749" cy="48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6787381-F525-43AB-B52C-D5FFB273CFF3}"/>
              </a:ext>
            </a:extLst>
          </p:cNvPr>
          <p:cNvSpPr/>
          <p:nvPr/>
        </p:nvSpPr>
        <p:spPr>
          <a:xfrm>
            <a:off x="838200" y="4937146"/>
            <a:ext cx="7948749" cy="48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F7AA9FE-E264-4762-BDF3-739C3DBCBBE7}"/>
              </a:ext>
            </a:extLst>
          </p:cNvPr>
          <p:cNvSpPr/>
          <p:nvPr/>
        </p:nvSpPr>
        <p:spPr>
          <a:xfrm>
            <a:off x="838200" y="5505431"/>
            <a:ext cx="7948749" cy="48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889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8428B4-07E7-4DB3-89DC-495227121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Учебник с.10 №28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B30CBCE1-AFEB-47CA-BA39-E4C3FC69D3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837" t="2474" r="49940" b="84517"/>
          <a:stretch/>
        </p:blipFill>
        <p:spPr>
          <a:xfrm>
            <a:off x="2908663" y="1463040"/>
            <a:ext cx="7323909" cy="140208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44533B3-D1C6-4FD2-8042-0A4B8B7E7986}"/>
              </a:ext>
            </a:extLst>
          </p:cNvPr>
          <p:cNvSpPr/>
          <p:nvPr/>
        </p:nvSpPr>
        <p:spPr>
          <a:xfrm>
            <a:off x="1328056" y="3836853"/>
            <a:ext cx="93399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1) 85 * 5 = 425 (р.) – заплатили за простыни</a:t>
            </a:r>
          </a:p>
          <a:p>
            <a:r>
              <a:rPr lang="ru-RU" sz="2800" dirty="0"/>
              <a:t>2) 425 – 200 = 225 (р.) – заплатили за наволочки</a:t>
            </a:r>
          </a:p>
          <a:p>
            <a:r>
              <a:rPr lang="ru-RU" sz="2800" dirty="0"/>
              <a:t>3) 225 : 5 = 45 (р.) – стоит наволочка</a:t>
            </a:r>
          </a:p>
          <a:p>
            <a:r>
              <a:rPr lang="ru-RU" sz="2800" dirty="0"/>
              <a:t>Ответ: 45 рублей.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9F9024D-59EA-485F-8635-91B8DAE02CF9}"/>
              </a:ext>
            </a:extLst>
          </p:cNvPr>
          <p:cNvSpPr/>
          <p:nvPr/>
        </p:nvSpPr>
        <p:spPr>
          <a:xfrm>
            <a:off x="1062446" y="3762103"/>
            <a:ext cx="9170126" cy="20552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4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76B724-3194-450F-ACE7-818183BCC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Учебник с.10 №29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AA9888-82AF-400C-86F7-ED17DAC5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732802"/>
            <a:ext cx="10515600" cy="265058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1) 24 * 5 = 120 (р.) – стоит фотоальбом</a:t>
            </a:r>
          </a:p>
          <a:p>
            <a:pPr marL="0" indent="0">
              <a:buNone/>
            </a:pPr>
            <a:r>
              <a:rPr lang="ru-RU" dirty="0"/>
              <a:t>2) 120 : 3 = 40 (р.) – стоит словарь</a:t>
            </a:r>
          </a:p>
          <a:p>
            <a:pPr marL="0" indent="0">
              <a:buNone/>
            </a:pPr>
            <a:r>
              <a:rPr lang="ru-RU" dirty="0"/>
              <a:t>3) 120 + 40 = 160 (р.) – заплатили за покупку фотоальбома и словаря</a:t>
            </a:r>
          </a:p>
          <a:p>
            <a:pPr marL="0" indent="0">
              <a:buNone/>
            </a:pPr>
            <a:r>
              <a:rPr lang="ru-RU" dirty="0"/>
              <a:t>Ответ: 160 рублей.</a:t>
            </a:r>
          </a:p>
        </p:txBody>
      </p:sp>
      <p:pic>
        <p:nvPicPr>
          <p:cNvPr id="4" name="Объект 7">
            <a:extLst>
              <a:ext uri="{FF2B5EF4-FFF2-40B4-BE49-F238E27FC236}">
                <a16:creationId xmlns:a16="http://schemas.microsoft.com/office/drawing/2014/main" id="{221DB9F0-1962-4346-9947-C8F9AA0075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39" t="14302" r="49738" b="72689"/>
          <a:stretch/>
        </p:blipFill>
        <p:spPr>
          <a:xfrm>
            <a:off x="2952206" y="1541417"/>
            <a:ext cx="7323909" cy="140208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499C0E1-A319-4DA9-9844-0D13080086EC}"/>
              </a:ext>
            </a:extLst>
          </p:cNvPr>
          <p:cNvSpPr/>
          <p:nvPr/>
        </p:nvSpPr>
        <p:spPr>
          <a:xfrm>
            <a:off x="714103" y="3788500"/>
            <a:ext cx="10515600" cy="2539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065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1067D17F-390B-441E-8282-CDEB01C44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7793" y="814661"/>
            <a:ext cx="6816518" cy="563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770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83D262-7940-464A-9390-3B9992A65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8932" y="483535"/>
            <a:ext cx="8443601" cy="1325563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Домашняя работа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C5423A-8690-4D10-BBAD-9D6F23745C8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76230" y="4737464"/>
            <a:ext cx="2003474" cy="1989909"/>
          </a:xfrm>
          <a:prstGeom prst="rect">
            <a:avLst/>
          </a:prstGeom>
        </p:spPr>
      </p:pic>
      <p:sp>
        <p:nvSpPr>
          <p:cNvPr id="7" name="Объект 6">
            <a:extLst>
              <a:ext uri="{FF2B5EF4-FFF2-40B4-BE49-F238E27FC236}">
                <a16:creationId xmlns:a16="http://schemas.microsoft.com/office/drawing/2014/main" id="{88935CC3-1630-4C10-A08B-7B907DA18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338" y="2141579"/>
            <a:ext cx="10387073" cy="37287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Повторить таблицу умножения!</a:t>
            </a:r>
          </a:p>
          <a:p>
            <a:pPr>
              <a:buNone/>
            </a:pP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Знать алгоритм умножения многозначного числа на двузначное.</a:t>
            </a:r>
          </a:p>
          <a:p>
            <a:pPr>
              <a:buNone/>
            </a:pP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Учебник с.12 №34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34183D-3E3D-4E84-8C57-ECEEDC37F4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23" y="393057"/>
            <a:ext cx="1087251" cy="141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1267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69871</TotalTime>
  <Words>430</Words>
  <Application>Microsoft Office PowerPoint</Application>
  <PresentationFormat>Широкоэкранный</PresentationFormat>
  <Paragraphs>52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4_Тема Office</vt:lpstr>
      <vt:lpstr>Урок математики  14 января. Классная работа  14 01 2025 14012025 14.01.2025 </vt:lpstr>
      <vt:lpstr>Учебник с.8 №24, 25</vt:lpstr>
      <vt:lpstr>Презентация PowerPoint</vt:lpstr>
      <vt:lpstr>Учебник с.9 №26  </vt:lpstr>
      <vt:lpstr>Презентация PowerPoint</vt:lpstr>
      <vt:lpstr>Учебник с.9 №27</vt:lpstr>
      <vt:lpstr>Учебник с.10 №28</vt:lpstr>
      <vt:lpstr>Учебник с.10 №29</vt:lpstr>
      <vt:lpstr>Презентация PowerPoint</vt:lpstr>
      <vt:lpstr>Домашняя работа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математики  22 января. Классная работа</dc:title>
  <dc:creator>Professional</dc:creator>
  <cp:lastModifiedBy>Professional</cp:lastModifiedBy>
  <cp:revision>408</cp:revision>
  <dcterms:created xsi:type="dcterms:W3CDTF">2024-01-21T16:31:41Z</dcterms:created>
  <dcterms:modified xsi:type="dcterms:W3CDTF">2025-01-13T18:59:21Z</dcterms:modified>
</cp:coreProperties>
</file>