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0" r:id="rId3"/>
    <p:sldId id="261" r:id="rId4"/>
    <p:sldId id="257" r:id="rId5"/>
    <p:sldId id="258" r:id="rId6"/>
    <p:sldId id="259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08A4"/>
    <a:srgbClr val="197D1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423891-A108-4918-8AA9-47198FDFF928}" type="datetimeFigureOut">
              <a:rPr lang="ru-RU" smtClean="0"/>
              <a:t>27.10.2014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C433C0-D541-4C96-88B3-BD4C46D738E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18C2A-AD97-4BCF-B101-69B2848A5D3D}" type="datetime1">
              <a:rPr lang="ru-RU" smtClean="0"/>
              <a:t>27.10.2014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B1F07-2653-4382-AE21-D5BFD3492D05}" type="datetime1">
              <a:rPr lang="ru-RU" smtClean="0"/>
              <a:t>27.10.2014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AC625-8514-4143-96EB-E02FD649B8AA}" type="datetime1">
              <a:rPr lang="ru-RU" smtClean="0"/>
              <a:t>27.10.2014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3A31811-40F9-4CBF-ADB6-BBC9220A3438}" type="datetime1">
              <a:rPr lang="ru-RU" smtClean="0"/>
              <a:t>27.10.2014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3259-B904-43A3-B3F5-4AB38892890E}" type="datetime1">
              <a:rPr lang="ru-RU" smtClean="0"/>
              <a:t>27.10.2014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684F4-3C4F-450D-8D65-C92CAC9DA25A}" type="datetime1">
              <a:rPr lang="ru-RU" smtClean="0"/>
              <a:t>27.10.2014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8827B-647E-4699-B68F-BC77944E6EE6}" type="datetime1">
              <a:rPr lang="ru-RU" smtClean="0"/>
              <a:t>27.10.2014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8BA27-327F-4137-8ED4-A00B6E6510BD}" type="datetime1">
              <a:rPr lang="ru-RU" smtClean="0"/>
              <a:t>27.10.2014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C7613E6-8758-4562-93B7-279592D50AEB}" type="datetime1">
              <a:rPr lang="ru-RU" smtClean="0"/>
              <a:t>27.10.2014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C6178-F3A7-47FE-A16A-97EE39CCF853}" type="datetime1">
              <a:rPr lang="ru-RU" smtClean="0"/>
              <a:t>27.10.2014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CC18E-7FA6-4ACB-9F7B-5A76084EE7B9}" type="datetime1">
              <a:rPr lang="ru-RU" smtClean="0"/>
              <a:t>27.10.2014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ECAE72C-AE47-4AC3-80B8-DC39BB6C0CA1}" type="datetime1">
              <a:rPr lang="ru-RU" smtClean="0"/>
              <a:t>27.10.2014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Составила: Пожилова Е.Г.</a:t>
            </a:r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6600" dirty="0" smtClean="0"/>
              <a:t>«Цвет и форма»</a:t>
            </a:r>
            <a:endParaRPr lang="ru-RU" sz="66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Интерактивная игра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игры: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Учить детей классифицировать геометрические фигуры по двум признакам одновременно (цвет, форма), выделять те фигуры, которые соответствуют данным признакам; </a:t>
            </a:r>
          </a:p>
          <a:p>
            <a:r>
              <a:rPr lang="ru-RU" dirty="0" smtClean="0"/>
              <a:t>Развивать пространственное мышление, воображение, внимание.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Правила игры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Найти фигуры, которые соответствуют данным признакам (цвет и форма) одновременно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2627784" y="1700808"/>
            <a:ext cx="3960000" cy="396000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4725144"/>
            <a:ext cx="720000" cy="720000"/>
          </a:xfrm>
          <a:prstGeom prst="rect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403648" y="5085184"/>
            <a:ext cx="1224136" cy="1058416"/>
          </a:xfrm>
          <a:prstGeom prst="triangle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 rot="18377931">
            <a:off x="6850610" y="2179496"/>
            <a:ext cx="1800200" cy="1562472"/>
          </a:xfrm>
          <a:prstGeom prst="triangle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 rot="716876">
            <a:off x="694721" y="360538"/>
            <a:ext cx="1060704" cy="9144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1763688" y="3356992"/>
            <a:ext cx="628656" cy="48235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380312" y="4941168"/>
            <a:ext cx="936104" cy="9361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Равнобедренный треугольник 11"/>
          <p:cNvSpPr/>
          <p:nvPr/>
        </p:nvSpPr>
        <p:spPr>
          <a:xfrm>
            <a:off x="4067944" y="1916832"/>
            <a:ext cx="1060704" cy="9144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5796136" y="908720"/>
            <a:ext cx="864096" cy="79200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611560" y="3356992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2123728" y="620688"/>
            <a:ext cx="1080000" cy="1080000"/>
          </a:xfrm>
          <a:prstGeom prst="ellipse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4644008" y="6138000"/>
            <a:ext cx="720000" cy="720000"/>
          </a:xfrm>
          <a:prstGeom prst="ellipse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ый треугольник 16"/>
          <p:cNvSpPr/>
          <p:nvPr/>
        </p:nvSpPr>
        <p:spPr>
          <a:xfrm>
            <a:off x="7236296" y="980728"/>
            <a:ext cx="936104" cy="720080"/>
          </a:xfrm>
          <a:prstGeom prst="rt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707904" y="404664"/>
            <a:ext cx="1584176" cy="9361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323528" y="1772816"/>
            <a:ext cx="936104" cy="936104"/>
          </a:xfrm>
          <a:prstGeom prst="rect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ый треугольник 19"/>
          <p:cNvSpPr/>
          <p:nvPr/>
        </p:nvSpPr>
        <p:spPr>
          <a:xfrm rot="6917979">
            <a:off x="5796136" y="5445224"/>
            <a:ext cx="1224136" cy="1130424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8100392" y="404664"/>
            <a:ext cx="720000" cy="720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ый треугольник 21"/>
          <p:cNvSpPr/>
          <p:nvPr/>
        </p:nvSpPr>
        <p:spPr>
          <a:xfrm>
            <a:off x="3059832" y="5589240"/>
            <a:ext cx="720000" cy="720080"/>
          </a:xfrm>
          <a:prstGeom prst="rt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3629 0.40901 " pathEditMode="relative" ptsTypes="AA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9688 0.33572 " pathEditMode="relative" ptsTypes="AA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5723E-6 L 0.11823 -0.13618 " pathEditMode="relative" rAng="0" ptsTypes="AA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-6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1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2555776" y="1556792"/>
            <a:ext cx="3960000" cy="396000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7452320" y="5301208"/>
            <a:ext cx="914400" cy="914400"/>
          </a:xfrm>
          <a:prstGeom prst="ellipse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596336" y="404664"/>
            <a:ext cx="1080000" cy="108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4283968" y="5661248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67544" y="5229200"/>
            <a:ext cx="914400" cy="914400"/>
          </a:xfrm>
          <a:prstGeom prst="ellipse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5796136" y="5085184"/>
            <a:ext cx="1060704" cy="914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 rot="2342743">
            <a:off x="2177355" y="736736"/>
            <a:ext cx="844680" cy="698376"/>
          </a:xfrm>
          <a:prstGeom prst="triangle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ый треугольник 8"/>
          <p:cNvSpPr/>
          <p:nvPr/>
        </p:nvSpPr>
        <p:spPr>
          <a:xfrm>
            <a:off x="7308304" y="1772816"/>
            <a:ext cx="914400" cy="914400"/>
          </a:xfrm>
          <a:prstGeom prst="rtTriangle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ый треугольник 9"/>
          <p:cNvSpPr/>
          <p:nvPr/>
        </p:nvSpPr>
        <p:spPr>
          <a:xfrm rot="4288038">
            <a:off x="1682775" y="4606264"/>
            <a:ext cx="1202432" cy="1058416"/>
          </a:xfrm>
          <a:prstGeom prst="rt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rot="559078">
            <a:off x="535538" y="3713018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6588224" y="3861048"/>
            <a:ext cx="360000" cy="360000"/>
          </a:xfrm>
          <a:prstGeom prst="rect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 rot="665585">
            <a:off x="1619672" y="1844824"/>
            <a:ext cx="770384" cy="77038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275856" y="404664"/>
            <a:ext cx="914400" cy="914400"/>
          </a:xfrm>
          <a:prstGeom prst="rect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67544" y="2780928"/>
            <a:ext cx="1008112" cy="432048"/>
          </a:xfrm>
          <a:prstGeom prst="rect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 rot="5400000">
            <a:off x="7452320" y="3573016"/>
            <a:ext cx="1346448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5076056" y="836712"/>
            <a:ext cx="1512168" cy="64807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2555776" y="5661248"/>
            <a:ext cx="1008112" cy="554360"/>
          </a:xfrm>
          <a:prstGeom prst="rect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3995936" y="1988840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251520" y="332656"/>
            <a:ext cx="1440000" cy="14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3 -0.07399 C 0.04982 -0.16786 0.10312 -0.26174 0.09323 -0.29526 C 0.08333 -0.32879 -0.02605 -0.2763 -0.06268 -0.27492 C -0.09931 -0.27353 -0.10868 -0.27052 -0.12709 -0.28624 C -0.14549 -0.30197 -0.16511 -0.35584 -0.17275 -0.36971 " pathEditMode="relative" ptsTypes="aaaaA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xit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83 0.08394 L 0.49601 0.37758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" y="14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2555776" y="1556792"/>
            <a:ext cx="3960000" cy="396000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1547664" y="1844824"/>
            <a:ext cx="914400" cy="914400"/>
          </a:xfrm>
          <a:prstGeom prst="ellipse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491880" y="5589240"/>
            <a:ext cx="914400" cy="914400"/>
          </a:xfrm>
          <a:prstGeom prst="ellipse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6516216" y="1700808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6660232" y="3573016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28184" y="404664"/>
            <a:ext cx="720000" cy="720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4149080"/>
            <a:ext cx="1080000" cy="108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476672"/>
            <a:ext cx="914400" cy="914400"/>
          </a:xfrm>
          <a:prstGeom prst="rect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043608" y="5661248"/>
            <a:ext cx="360000" cy="360000"/>
          </a:xfrm>
          <a:prstGeom prst="rect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139952" y="1988840"/>
            <a:ext cx="914400" cy="914400"/>
          </a:xfrm>
          <a:prstGeom prst="rect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 rot="1200652">
            <a:off x="519971" y="2430756"/>
            <a:ext cx="1060704" cy="914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Равнобедренный треугольник 13"/>
          <p:cNvSpPr/>
          <p:nvPr/>
        </p:nvSpPr>
        <p:spPr>
          <a:xfrm rot="1340864">
            <a:off x="7812360" y="2420888"/>
            <a:ext cx="1060704" cy="914400"/>
          </a:xfrm>
          <a:prstGeom prst="triangle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Равнобедренный треугольник 14"/>
          <p:cNvSpPr/>
          <p:nvPr/>
        </p:nvSpPr>
        <p:spPr>
          <a:xfrm rot="19418022">
            <a:off x="6467995" y="5022579"/>
            <a:ext cx="1060704" cy="914400"/>
          </a:xfrm>
          <a:prstGeom prst="triangle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 rot="2479953">
            <a:off x="2152503" y="5117294"/>
            <a:ext cx="914400" cy="432048"/>
          </a:xfrm>
          <a:prstGeom prst="rect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995936" y="476672"/>
            <a:ext cx="1656184" cy="914400"/>
          </a:xfrm>
          <a:prstGeom prst="rect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5436096" y="5589240"/>
            <a:ext cx="432048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8100392" y="4653136"/>
            <a:ext cx="410344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ый треугольник 19"/>
          <p:cNvSpPr/>
          <p:nvPr/>
        </p:nvSpPr>
        <p:spPr>
          <a:xfrm>
            <a:off x="2123728" y="332656"/>
            <a:ext cx="914400" cy="914400"/>
          </a:xfrm>
          <a:prstGeom prst="rt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7812360" y="548680"/>
            <a:ext cx="792048" cy="792048"/>
          </a:xfrm>
          <a:prstGeom prst="rect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6.53179E-6 L -0.28351 0.40902 " pathEditMode="relative" ptsTypes="AA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5723E-6 L 0.32292 -0.1257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" y="-6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44 0.05943 L 0.30451 0.39492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" y="16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2483768" y="1412776"/>
            <a:ext cx="3960000" cy="396000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204864"/>
            <a:ext cx="360000" cy="36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724128" y="5445224"/>
            <a:ext cx="1080000" cy="1080000"/>
          </a:xfrm>
          <a:prstGeom prst="rect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339752" y="5517232"/>
            <a:ext cx="720000" cy="720000"/>
          </a:xfrm>
          <a:prstGeom prst="rect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156176" y="1052736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3717032"/>
            <a:ext cx="1008112" cy="626368"/>
          </a:xfrm>
          <a:prstGeom prst="rect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 rot="4304988">
            <a:off x="6920014" y="1018042"/>
            <a:ext cx="2016224" cy="792088"/>
          </a:xfrm>
          <a:prstGeom prst="rect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39552" y="4941168"/>
            <a:ext cx="432048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956376" y="3212976"/>
            <a:ext cx="914400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995936" y="2060848"/>
            <a:ext cx="914400" cy="508992"/>
          </a:xfrm>
          <a:prstGeom prst="rect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95536" y="476672"/>
            <a:ext cx="432048" cy="914400"/>
          </a:xfrm>
          <a:prstGeom prst="rect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 rot="3943905">
            <a:off x="8139234" y="4531856"/>
            <a:ext cx="914400" cy="360040"/>
          </a:xfrm>
          <a:prstGeom prst="rect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331640" y="332656"/>
            <a:ext cx="914400" cy="914400"/>
          </a:xfrm>
          <a:prstGeom prst="ellipse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7524328" y="5373216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4932040" y="404664"/>
            <a:ext cx="914400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475656" y="4293096"/>
            <a:ext cx="914400" cy="914400"/>
          </a:xfrm>
          <a:prstGeom prst="ellipse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Равнобедренный треугольник 18"/>
          <p:cNvSpPr/>
          <p:nvPr/>
        </p:nvSpPr>
        <p:spPr>
          <a:xfrm rot="2394783">
            <a:off x="6830022" y="3806783"/>
            <a:ext cx="1060704" cy="914400"/>
          </a:xfrm>
          <a:prstGeom prst="triangle">
            <a:avLst/>
          </a:prstGeom>
          <a:solidFill>
            <a:srgbClr val="1B08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Равнобедренный треугольник 19"/>
          <p:cNvSpPr/>
          <p:nvPr/>
        </p:nvSpPr>
        <p:spPr>
          <a:xfrm>
            <a:off x="1187624" y="2204864"/>
            <a:ext cx="900000" cy="1080000"/>
          </a:xfrm>
          <a:prstGeom prst="triangle">
            <a:avLst/>
          </a:prstGeom>
          <a:solidFill>
            <a:srgbClr val="197D1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ый треугольник 20"/>
          <p:cNvSpPr/>
          <p:nvPr/>
        </p:nvSpPr>
        <p:spPr>
          <a:xfrm rot="8126223">
            <a:off x="3825256" y="5922616"/>
            <a:ext cx="914400" cy="914400"/>
          </a:xfrm>
          <a:prstGeom prst="rt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ый треугольник 21"/>
          <p:cNvSpPr/>
          <p:nvPr/>
        </p:nvSpPr>
        <p:spPr>
          <a:xfrm rot="16200000">
            <a:off x="2915816" y="260648"/>
            <a:ext cx="1080000" cy="1080000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829 0.09434 L -0.40642 0.409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" y="15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854 -0.0504 L -0.32204 -0.24971 " pathEditMode="relative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0.03839 L 0.29149 0.2585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" y="11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287773467-tofuttibreak.tumblr.compost520197767viarisingtensions.gif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79512" y="5733256"/>
            <a:ext cx="986458" cy="948517"/>
          </a:xfrm>
        </p:spPr>
      </p:pic>
      <p:sp>
        <p:nvSpPr>
          <p:cNvPr id="4" name="Прямоугольник 3"/>
          <p:cNvSpPr/>
          <p:nvPr/>
        </p:nvSpPr>
        <p:spPr>
          <a:xfrm>
            <a:off x="2166537" y="2967335"/>
            <a:ext cx="48109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МОЛОДЦЫ!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Составила: Пожилова Е.Г.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201</TotalTime>
  <Words>98</Words>
  <Application>Microsoft Office PowerPoint</Application>
  <PresentationFormat>Экран (4:3)</PresentationFormat>
  <Paragraphs>16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Официальная</vt:lpstr>
      <vt:lpstr>Интерактивная игра</vt:lpstr>
      <vt:lpstr>Цель игры:</vt:lpstr>
      <vt:lpstr>Правила игры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Lena</dc:creator>
  <cp:lastModifiedBy>Lena</cp:lastModifiedBy>
  <cp:revision>21</cp:revision>
  <dcterms:created xsi:type="dcterms:W3CDTF">2014-10-26T15:41:37Z</dcterms:created>
  <dcterms:modified xsi:type="dcterms:W3CDTF">2014-10-27T15:22:53Z</dcterms:modified>
</cp:coreProperties>
</file>