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66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08014" cy="10801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3000"/>
            <a:lum/>
          </a:blip>
          <a:srcRect/>
          <a:stretch>
            <a:fillRect l="-44000" t="-59000" r="-2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586B2-00AB-4A6B-B58D-CA0CDCC013E2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69642-F671-4362-AF4D-B9C214405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user\Downloads\Golosa_ptic_-_filin.mp3" TargetMode="External"/><Relationship Id="rId1" Type="http://schemas.openxmlformats.org/officeDocument/2006/relationships/video" Target="file:///G:\&#1060;&#1080;&#1083;&#1100;&#1084;.wm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C:\Users\user\Downloads\golosa_ptic_-_golos_kukushki.mp3" TargetMode="External"/><Relationship Id="rId7" Type="http://schemas.openxmlformats.org/officeDocument/2006/relationships/image" Target="../media/image3.jpeg"/><Relationship Id="rId2" Type="http://schemas.openxmlformats.org/officeDocument/2006/relationships/audio" Target="file:///C:\Users\user\Downloads\Golosa_ptic_-_filin.mp3" TargetMode="External"/><Relationship Id="rId1" Type="http://schemas.openxmlformats.org/officeDocument/2006/relationships/video" Target="file:///G:\&#1060;&#1080;&#1083;&#1100;&#1084;.wmv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file:///C:\Users\user\Downloads\golosa_ptic_-_golos_kukushki.mp3" TargetMode="External"/><Relationship Id="rId7" Type="http://schemas.openxmlformats.org/officeDocument/2006/relationships/image" Target="../media/image7.jpeg"/><Relationship Id="rId12" Type="http://schemas.openxmlformats.org/officeDocument/2006/relationships/image" Target="../media/image8.png"/><Relationship Id="rId2" Type="http://schemas.openxmlformats.org/officeDocument/2006/relationships/audio" Target="file:///C:\Users\user\Downloads\Golosa_ptic_-_filin.mp3" TargetMode="External"/><Relationship Id="rId1" Type="http://schemas.openxmlformats.org/officeDocument/2006/relationships/video" Target="file:///G:\&#1060;&#1080;&#1083;&#1100;&#1084;.wmv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.png"/><Relationship Id="rId4" Type="http://schemas.openxmlformats.org/officeDocument/2006/relationships/audio" Target="file:///C:\Users\user\Downloads\Golosa_ptic_-_dyatel.mp3" TargetMode="External"/><Relationship Id="rId9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6.png"/><Relationship Id="rId3" Type="http://schemas.openxmlformats.org/officeDocument/2006/relationships/audio" Target="file:///C:\Users\user\Downloads\golosa_ptic_-_golos_kukushki.mp3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4.png"/><Relationship Id="rId2" Type="http://schemas.openxmlformats.org/officeDocument/2006/relationships/audio" Target="file:///C:\Users\user\Downloads\Golosa_ptic_-_filin.mp3" TargetMode="External"/><Relationship Id="rId1" Type="http://schemas.openxmlformats.org/officeDocument/2006/relationships/video" Target="file:///G:\&#1060;&#1080;&#1083;&#1100;&#1084;.wmv" TargetMode="Externa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.jpeg"/><Relationship Id="rId5" Type="http://schemas.openxmlformats.org/officeDocument/2006/relationships/audio" Target="file:///C:\Users\user\Downloads\Golosa_ptic_-_Solovej.mp3" TargetMode="External"/><Relationship Id="rId15" Type="http://schemas.openxmlformats.org/officeDocument/2006/relationships/image" Target="../media/image10.png"/><Relationship Id="rId10" Type="http://schemas.openxmlformats.org/officeDocument/2006/relationships/image" Target="../media/image9.jpeg"/><Relationship Id="rId4" Type="http://schemas.openxmlformats.org/officeDocument/2006/relationships/audio" Target="file:///C:\Users\user\Downloads\Golosa_ptic_-_dyatel.mp3" TargetMode="External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60;&#1080;&#1083;&#1100;&#1084;.wmv" TargetMode="Externa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9734" y="5265238"/>
            <a:ext cx="6400800" cy="1377888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Менщикова Светлана Валентиновна, учитель начальных классов МКОУ ХМР «СОШ д. Согом»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1700" y="3105150"/>
            <a:ext cx="73962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 </a:t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экологической тропе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F:\traffi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946150"/>
            <a:ext cx="6985000" cy="4826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airpollution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0695" y="298450"/>
            <a:ext cx="4407191" cy="30226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F:\air_pollutants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950" y="3321050"/>
            <a:ext cx="4318000" cy="32385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F:\16829393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750" y="1054100"/>
            <a:ext cx="7547864" cy="49657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F:\main11420173_76116340ea795445a49672a7b112fa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" y="514350"/>
            <a:ext cx="5045276" cy="28067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-1685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3321050"/>
            <a:ext cx="4749800" cy="3072647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:\640_640_IMG_24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622300"/>
            <a:ext cx="3310467" cy="248285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F:\783788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1950" y="3644900"/>
            <a:ext cx="3429000" cy="27432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3426" y="2240846"/>
            <a:ext cx="8857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ПОМОГИТЕ!!!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фили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8" y="188580"/>
            <a:ext cx="2916378" cy="3888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Golosa_ptic_-_fili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7164336" y="353701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6494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кукуш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440" y="3861056"/>
            <a:ext cx="3793050" cy="27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фили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8" y="188580"/>
            <a:ext cx="2916378" cy="3888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Golosa_ptic_-_fili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7164336" y="3537014"/>
            <a:ext cx="304800" cy="304800"/>
          </a:xfrm>
          <a:prstGeom prst="rect">
            <a:avLst/>
          </a:prstGeom>
        </p:spPr>
      </p:pic>
      <p:pic>
        <p:nvPicPr>
          <p:cNvPr id="10" name="golosa_ptic_-_golos_kukushki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3599874" y="591332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227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дятел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23566" y="404608"/>
            <a:ext cx="2916378" cy="2916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укушк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440" y="3861056"/>
            <a:ext cx="3793050" cy="27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филин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8" y="188580"/>
            <a:ext cx="2916378" cy="3888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Golosa_ptic_-_fili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7164336" y="3537014"/>
            <a:ext cx="304800" cy="304800"/>
          </a:xfrm>
          <a:prstGeom prst="rect">
            <a:avLst/>
          </a:prstGeom>
        </p:spPr>
      </p:pic>
      <p:pic>
        <p:nvPicPr>
          <p:cNvPr id="10" name="golosa_ptic_-_golos_kukushki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3599874" y="5913322"/>
            <a:ext cx="304800" cy="304800"/>
          </a:xfrm>
          <a:prstGeom prst="rect">
            <a:avLst/>
          </a:prstGeom>
        </p:spPr>
      </p:pic>
      <p:pic>
        <p:nvPicPr>
          <p:cNvPr id="11" name="Golosa_ptic_-_dyatel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 cstate="print"/>
          <a:stretch>
            <a:fillRect/>
          </a:stretch>
        </p:blipFill>
        <p:spPr>
          <a:xfrm>
            <a:off x="1763636" y="27809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56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дятел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23566" y="404608"/>
            <a:ext cx="2916378" cy="2916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укушка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1440" y="3861056"/>
            <a:ext cx="3793050" cy="27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соловей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60154" y="4293112"/>
            <a:ext cx="3027909" cy="2268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филин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788028" y="188580"/>
            <a:ext cx="2916378" cy="3888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Golosa_ptic_-_fili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7164336" y="3537014"/>
            <a:ext cx="304800" cy="304800"/>
          </a:xfrm>
          <a:prstGeom prst="rect">
            <a:avLst/>
          </a:prstGeom>
        </p:spPr>
      </p:pic>
      <p:pic>
        <p:nvPicPr>
          <p:cNvPr id="10" name="golosa_ptic_-_golos_kukushki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3599874" y="5913322"/>
            <a:ext cx="304800" cy="304800"/>
          </a:xfrm>
          <a:prstGeom prst="rect">
            <a:avLst/>
          </a:prstGeom>
        </p:spPr>
      </p:pic>
      <p:pic>
        <p:nvPicPr>
          <p:cNvPr id="11" name="Golosa_ptic_-_dyatel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 cstate="print"/>
          <a:stretch>
            <a:fillRect/>
          </a:stretch>
        </p:blipFill>
        <p:spPr>
          <a:xfrm>
            <a:off x="1763636" y="2780916"/>
            <a:ext cx="304800" cy="304800"/>
          </a:xfrm>
          <a:prstGeom prst="rect">
            <a:avLst/>
          </a:prstGeom>
        </p:spPr>
      </p:pic>
      <p:pic>
        <p:nvPicPr>
          <p:cNvPr id="13" name="Golosa_ptic_-_Solovej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5" cstate="print"/>
          <a:stretch>
            <a:fillRect/>
          </a:stretch>
        </p:blipFill>
        <p:spPr>
          <a:xfrm>
            <a:off x="6300224" y="6021336"/>
            <a:ext cx="368428" cy="368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" fill="hold">
                      <p:stCondLst>
                        <p:cond delay="0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835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белка.jpg"/>
          <p:cNvPicPr>
            <a:picLocks noChangeAspect="1"/>
          </p:cNvPicPr>
          <p:nvPr/>
        </p:nvPicPr>
        <p:blipFill>
          <a:blip r:embed="rId4" cstate="print"/>
          <a:srcRect l="3511" r="22761"/>
          <a:stretch>
            <a:fillRect/>
          </a:stretch>
        </p:blipFill>
        <p:spPr>
          <a:xfrm>
            <a:off x="1439594" y="296594"/>
            <a:ext cx="1620210" cy="1462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волк.jpg"/>
          <p:cNvPicPr>
            <a:picLocks noChangeAspect="1"/>
          </p:cNvPicPr>
          <p:nvPr/>
        </p:nvPicPr>
        <p:blipFill>
          <a:blip r:embed="rId5" cstate="print"/>
          <a:srcRect l="19756" t="21098" r="28878"/>
          <a:stretch>
            <a:fillRect/>
          </a:stretch>
        </p:blipFill>
        <p:spPr>
          <a:xfrm>
            <a:off x="6732280" y="3429000"/>
            <a:ext cx="1404182" cy="1615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еж.jpg"/>
          <p:cNvPicPr>
            <a:picLocks noChangeAspect="1"/>
          </p:cNvPicPr>
          <p:nvPr/>
        </p:nvPicPr>
        <p:blipFill>
          <a:blip r:embed="rId6" cstate="print"/>
          <a:srcRect l="10598" t="6400" b="9209"/>
          <a:stretch>
            <a:fillRect/>
          </a:stretch>
        </p:blipFill>
        <p:spPr>
          <a:xfrm>
            <a:off x="7380364" y="5373252"/>
            <a:ext cx="1620210" cy="102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енот.jpg"/>
          <p:cNvPicPr>
            <a:picLocks noChangeAspect="1"/>
          </p:cNvPicPr>
          <p:nvPr/>
        </p:nvPicPr>
        <p:blipFill>
          <a:blip r:embed="rId7" cstate="print"/>
          <a:srcRect l="11352" t="5274" r="8148" b="5060"/>
          <a:stretch>
            <a:fillRect/>
          </a:stretch>
        </p:blipFill>
        <p:spPr>
          <a:xfrm>
            <a:off x="2087678" y="4941196"/>
            <a:ext cx="1512196" cy="1117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заяц.jpg"/>
          <p:cNvPicPr>
            <a:picLocks noChangeAspect="1"/>
          </p:cNvPicPr>
          <p:nvPr/>
        </p:nvPicPr>
        <p:blipFill>
          <a:blip r:embed="rId8" cstate="print"/>
          <a:srcRect l="24742"/>
          <a:stretch>
            <a:fillRect/>
          </a:stretch>
        </p:blipFill>
        <p:spPr>
          <a:xfrm flipH="1">
            <a:off x="251440" y="5157224"/>
            <a:ext cx="1404182" cy="1458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лиса.jpg"/>
          <p:cNvPicPr>
            <a:picLocks noChangeAspect="1"/>
          </p:cNvPicPr>
          <p:nvPr/>
        </p:nvPicPr>
        <p:blipFill>
          <a:blip r:embed="rId9" cstate="print"/>
          <a:srcRect r="5005" b="11675"/>
          <a:stretch>
            <a:fillRect/>
          </a:stretch>
        </p:blipFill>
        <p:spPr>
          <a:xfrm>
            <a:off x="4247958" y="5265238"/>
            <a:ext cx="2465078" cy="1289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лось.jpg"/>
          <p:cNvPicPr>
            <a:picLocks noChangeAspect="1"/>
          </p:cNvPicPr>
          <p:nvPr/>
        </p:nvPicPr>
        <p:blipFill>
          <a:blip r:embed="rId10" cstate="print"/>
          <a:srcRect r="4318"/>
          <a:stretch>
            <a:fillRect/>
          </a:stretch>
        </p:blipFill>
        <p:spPr>
          <a:xfrm>
            <a:off x="467468" y="2564888"/>
            <a:ext cx="2592336" cy="1820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медведь.jpg"/>
          <p:cNvPicPr>
            <a:picLocks noChangeAspect="1"/>
          </p:cNvPicPr>
          <p:nvPr/>
        </p:nvPicPr>
        <p:blipFill>
          <a:blip r:embed="rId11" cstate="print"/>
          <a:srcRect l="7364" t="5274" r="22681" b="5060"/>
          <a:stretch>
            <a:fillRect/>
          </a:stretch>
        </p:blipFill>
        <p:spPr>
          <a:xfrm>
            <a:off x="3815902" y="2996944"/>
            <a:ext cx="2052266" cy="1836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олень.jpg"/>
          <p:cNvPicPr>
            <a:picLocks noChangeAspect="1"/>
          </p:cNvPicPr>
          <p:nvPr/>
        </p:nvPicPr>
        <p:blipFill>
          <a:blip r:embed="rId12" cstate="print"/>
          <a:srcRect l="7821" t="10549" r="33524" b="5060"/>
          <a:stretch>
            <a:fillRect/>
          </a:stretch>
        </p:blipFill>
        <p:spPr>
          <a:xfrm>
            <a:off x="6192210" y="404608"/>
            <a:ext cx="2329052" cy="2484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ohota28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7350" y="1485900"/>
            <a:ext cx="5969000" cy="44831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1339410214-83_1338311681_cd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" y="298450"/>
            <a:ext cx="4383821" cy="3298825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122979_image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3429000"/>
            <a:ext cx="4619625" cy="307975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png_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" y="298450"/>
            <a:ext cx="5325533" cy="399415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77024839_4028198_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3250" y="1701800"/>
            <a:ext cx="5073650" cy="3347563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F:\0020-028-Les-i-pozh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2997200"/>
            <a:ext cx="4565650" cy="342954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109885_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" y="4184650"/>
            <a:ext cx="3346450" cy="2229573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F:\chem_poll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" y="298450"/>
            <a:ext cx="4743070" cy="3562349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F:\P82435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622300"/>
            <a:ext cx="3346450" cy="2328419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F:\water-polluti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85078" y="3429000"/>
            <a:ext cx="4757906" cy="31496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20</Words>
  <Application>Microsoft Office PowerPoint</Application>
  <PresentationFormat>Экран (4:3)</PresentationFormat>
  <Paragraphs>3</Paragraphs>
  <Slides>13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30</cp:revision>
  <dcterms:created xsi:type="dcterms:W3CDTF">2013-01-23T18:11:02Z</dcterms:created>
  <dcterms:modified xsi:type="dcterms:W3CDTF">2021-06-04T17:59:38Z</dcterms:modified>
</cp:coreProperties>
</file>