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3" r:id="rId5"/>
    <p:sldId id="262" r:id="rId6"/>
    <p:sldId id="267" r:id="rId7"/>
    <p:sldId id="264" r:id="rId8"/>
    <p:sldId id="265" r:id="rId9"/>
    <p:sldId id="268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244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images.clipartbro.com/230/large-lake-clipart-23072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4000" y="3133575"/>
            <a:ext cx="8496000" cy="3350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1.bp.blogspot.com/-tTv2AVq982A/U7rlHVOcDSI/AAAAAAAAAsQ/_LWIQrvdmeU/s1600/smart_city_green.pn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763" y="4869160"/>
            <a:ext cx="2232248" cy="17695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mg3.proshkolu.ru/content/media/pic/std/3000000/2736000/2735550-cd9392461b8c3ebc.pn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000" y="369000"/>
            <a:ext cx="2286000" cy="13716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email">
            <a:alphaModFix amt="50000"/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6" Type="http://schemas.microsoft.com/office/2007/relationships/hdphoto" Target="../media/hdphoto2.wdp"/><Relationship Id="rId5" Type="http://schemas.openxmlformats.org/officeDocument/2006/relationships/image" Target="../media/image13.jpe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972002" y="3135574"/>
            <a:ext cx="7200800" cy="985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ru-RU" sz="1600" i="1" dirty="0">
              <a:solidFill>
                <a:schemeClr val="accent3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5" name="Заголовок 5"/>
          <p:cNvSpPr txBox="1">
            <a:spLocks/>
          </p:cNvSpPr>
          <p:nvPr/>
        </p:nvSpPr>
        <p:spPr>
          <a:xfrm>
            <a:off x="979675" y="853262"/>
            <a:ext cx="7200800" cy="175432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ru-RU" sz="54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Проект: Экология дело каждого»</a:t>
            </a:r>
            <a:endParaRPr lang="ru-RU" sz="5400" b="1" dirty="0">
              <a:ln w="19050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90800" y="2819400"/>
            <a:ext cx="3276600" cy="1554163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Подготовила учитель географии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Хотченкова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Мария Юрьевна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ГКОУ «</a:t>
            </a:r>
            <a:r>
              <a:rPr kumimoji="0" lang="ru-RU" sz="3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Нелидовская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школа-интернат»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7251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такое экологические проблемы?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3400" y="1905000"/>
            <a:ext cx="762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Это изменение природной среды в результате деятельности человека, ведущее к нарушению структуры и функционирования природы.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s://avatars.mds.yandex.net/get-zen_doc/1362552/pub_5c4b34e52e7d9d00b0e66a6c_5c4b358ebb5e7100ad966b21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667000"/>
            <a:ext cx="4927600" cy="36957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94200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каком мире мы живем?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1600200"/>
            <a:ext cx="6865938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живем в мире информационного общества, </a:t>
            </a:r>
            <a:b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мире высших достижений и высоких технологий. </a:t>
            </a:r>
            <a:b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последние десятилетия жизнь </a:t>
            </a:r>
            <a:b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миллиардов жителей Земли </a:t>
            </a:r>
            <a:b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кардинально изменилась. </a:t>
            </a:r>
            <a:endParaRPr lang="ru-RU" sz="20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ru-RU" dirty="0">
              <a:latin typeface="Arial" panose="020B0604020202020204" pitchFamily="34" charset="0"/>
            </a:endParaRPr>
          </a:p>
        </p:txBody>
      </p:sp>
      <p:pic>
        <p:nvPicPr>
          <p:cNvPr id="3074" name="Picture 2" descr="https://musorniy.ru/wp-content/uploads/2019/03/fotosin-1300x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200400"/>
            <a:ext cx="4555825" cy="3276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0" y="381000"/>
            <a:ext cx="6324600" cy="990600"/>
          </a:xfrm>
        </p:spPr>
        <p:txBody>
          <a:bodyPr/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Назревающий кризис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05000" y="1524000"/>
            <a:ext cx="541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Быстрый прогресс науки и техники с одной стороны позволил удовлетворить все потребности человеческого общества, но с другой стороны 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a typeface="Calibri" pitchFamily="34" charset="0"/>
                <a:cs typeface="Times New Roman" pitchFamily="18" charset="0"/>
              </a:rPr>
              <a:t>—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ухудшил условия его существования.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  <a:cs typeface="Arial" pitchFamily="34" charset="0"/>
            </a:endParaRPr>
          </a:p>
        </p:txBody>
      </p:sp>
      <p:pic>
        <p:nvPicPr>
          <p:cNvPr id="4" name="Picture 2" descr="C:\Users\User\Downloads\l62858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2667000"/>
            <a:ext cx="4825000" cy="381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7400" y="533400"/>
            <a:ext cx="6629400" cy="884238"/>
          </a:xfrm>
        </p:spPr>
        <p:txBody>
          <a:bodyPr/>
          <a:lstStyle/>
          <a:p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Сегодня экологическую ситуацию в мире можно охарактеризовать как близкую к критической.   Глобальные проблемы: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3400" y="2362200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i="1" dirty="0" smtClean="0">
                <a:latin typeface="Times New Roman" pitchFamily="18" charset="0"/>
                <a:cs typeface="Times New Roman" pitchFamily="18" charset="0"/>
              </a:rPr>
              <a:t>- уничтожены и продолжают уничтожаться тысячи видов растений и животных;</a:t>
            </a:r>
          </a:p>
          <a:p>
            <a:r>
              <a:rPr lang="ru-RU" altLang="ru-RU" b="1" i="1" dirty="0" smtClean="0">
                <a:latin typeface="Times New Roman" pitchFamily="18" charset="0"/>
                <a:cs typeface="Times New Roman" pitchFamily="18" charset="0"/>
              </a:rPr>
              <a:t>- в значительной мере истреблен лесной покров;</a:t>
            </a:r>
          </a:p>
          <a:p>
            <a:r>
              <a:rPr lang="ru-RU" altLang="ru-RU" b="1" i="1" dirty="0" smtClean="0">
                <a:latin typeface="Times New Roman" pitchFamily="18" charset="0"/>
                <a:cs typeface="Times New Roman" pitchFamily="18" charset="0"/>
              </a:rPr>
              <a:t>- стремительно сокращается имеющийся запас полезных ископаемых;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5800" y="3581400"/>
            <a:ext cx="7848600" cy="2834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b="1" i="1" dirty="0" smtClean="0">
                <a:latin typeface="Times New Roman" pitchFamily="18" charset="0"/>
                <a:cs typeface="Times New Roman" pitchFamily="18" charset="0"/>
              </a:rPr>
              <a:t>- мировой </a:t>
            </a:r>
            <a:r>
              <a:rPr lang="ru-RU" altLang="ru-RU" b="1" i="1" dirty="0" smtClean="0">
                <a:latin typeface="Times New Roman" pitchFamily="18" charset="0"/>
                <a:cs typeface="Times New Roman" pitchFamily="18" charset="0"/>
              </a:rPr>
              <a:t>океан не только истощается в результате уничтожения живых организмов, но и перестает быть регулятором природных процессов;</a:t>
            </a:r>
          </a:p>
          <a:p>
            <a:pPr>
              <a:lnSpc>
                <a:spcPct val="90000"/>
              </a:lnSpc>
            </a:pPr>
            <a:r>
              <a:rPr lang="ru-RU" altLang="ru-RU" b="1" i="1" dirty="0" smtClean="0">
                <a:latin typeface="Times New Roman" pitchFamily="18" charset="0"/>
                <a:cs typeface="Times New Roman" pitchFamily="18" charset="0"/>
              </a:rPr>
              <a:t>- атмосфера во многих местах загрязнена до предельно допустимых размеров, а чистый воздух становится дефицитом;</a:t>
            </a:r>
          </a:p>
          <a:p>
            <a:pPr>
              <a:lnSpc>
                <a:spcPct val="90000"/>
              </a:lnSpc>
            </a:pPr>
            <a:r>
              <a:rPr lang="ru-RU" altLang="ru-RU" b="1" i="1" dirty="0" smtClean="0">
                <a:latin typeface="Times New Roman" pitchFamily="18" charset="0"/>
                <a:cs typeface="Times New Roman" pitchFamily="18" charset="0"/>
              </a:rPr>
              <a:t>- частично нарушен озоновый слой, защищающий от губительного для всего живого космического излучения;</a:t>
            </a:r>
          </a:p>
          <a:p>
            <a:pPr>
              <a:lnSpc>
                <a:spcPct val="90000"/>
              </a:lnSpc>
            </a:pPr>
            <a:r>
              <a:rPr lang="ru-RU" altLang="ru-RU" b="1" i="1" dirty="0" smtClean="0">
                <a:latin typeface="Times New Roman" pitchFamily="18" charset="0"/>
                <a:cs typeface="Times New Roman" pitchFamily="18" charset="0"/>
              </a:rPr>
              <a:t>- загрязнение поверхности и обезображивание природных ландшафтов: на Земле невозможно обнаружить ни одного квадратного метра поверхности, где бы не находилось искусственно созданных человеком элементов</a:t>
            </a:r>
            <a:r>
              <a:rPr lang="ru-RU" alt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0" y="304800"/>
            <a:ext cx="5105400" cy="1524000"/>
          </a:xfrm>
        </p:spPr>
        <p:txBody>
          <a:bodyPr/>
          <a:lstStyle/>
          <a:p>
            <a:r>
              <a:rPr lang="ru-RU" sz="5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5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8200" y="1828800"/>
            <a:ext cx="731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Экологическая проблема одна из наиболее важных задач человечества. От решения этой проблемы зависит будущее всей планеты. Каждый человек должен осознавать, что Человечество на грани гибели, и выживем мы или нет - заслуга каждого из нас. 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AutoShape 2" descr="https://hemycopu.ru/wp-content/uploads/2020/10/earth-1839348_12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08" name="AutoShape 4" descr="https://hemycopu.ru/wp-content/uploads/2020/10/earth-1839348_12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0" name="AutoShape 6" descr="https://hemycopu.ru/wp-content/uploads/2020/10/earth-1839348_12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2" name="Picture 8" descr="https://vyvoz.org/blog/wp-content/uploads/2020/02/ehkologicheskij-nalog-scal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2971800"/>
            <a:ext cx="5145264" cy="3430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457200"/>
            <a:ext cx="6400800" cy="960438"/>
          </a:xfrm>
        </p:spPr>
        <p:txBody>
          <a:bodyPr/>
          <a:lstStyle/>
          <a:p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 нашей школе ежегодно проводятся уроки и мероприятия по экологии и защите всего живого на планете созданного природой. Темы мероприятий:</a:t>
            </a:r>
            <a:endParaRPr lang="ru-RU" sz="2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0600" y="1752600"/>
            <a:ext cx="5867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Красная книга России и нашей области.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Наш дом планета Земля.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Экологические культурные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люди - кто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они?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 Жалобная книга природы.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Desktop\Хот.22 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048000"/>
            <a:ext cx="4483563" cy="33626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9800" y="381000"/>
            <a:ext cx="6477000" cy="1036638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Ежегодно ведется подкормка птиц в саду школы..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3" name="Picture 3" descr="C:\Users\user\Desktop\Хот.22 1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438400"/>
            <a:ext cx="2961320" cy="39484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user\Desktop\Хот.22 2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05000"/>
            <a:ext cx="3356432" cy="4475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609600"/>
            <a:ext cx="6705600" cy="808038"/>
          </a:xfrm>
        </p:spPr>
        <p:txBody>
          <a:bodyPr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Также в школе ведется сбор макулатуры, батареек, тесно сотрудничаем с Центрально-Лесным Государственным  Природным Биосферным заповедником, экскурсии и совместные мероприятия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user\Desktop\Хот.22 10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590800"/>
            <a:ext cx="4888582" cy="36664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https://ds04.infourok.ru/uploads/ex/0613/000e235a-1b90aca4/img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3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325</Words>
  <Application>Microsoft Office PowerPoint</Application>
  <PresentationFormat>Экран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Что такое экологические проблемы?</vt:lpstr>
      <vt:lpstr>В каком мире мы живем?</vt:lpstr>
      <vt:lpstr>Назревающий кризис</vt:lpstr>
      <vt:lpstr>Сегодня экологическую ситуацию в мире можно охарактеризовать как близкую к критической.   Глобальные проблемы:</vt:lpstr>
      <vt:lpstr>Вывод</vt:lpstr>
      <vt:lpstr>В нашей школе ежегодно проводятся уроки и мероприятия по экологии и защите всего живого на планете созданного природой. Темы мероприятий:</vt:lpstr>
      <vt:lpstr>Ежегодно ведется подкормка птиц в саду школы..</vt:lpstr>
      <vt:lpstr>Также в школе ведется сбор макулатуры, батареек, тесно сотрудничаем с Центрально-Лесным Государственным  Природным Биосферным заповедником, экскурсии и совместные мероприятия.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Экологический-2</dc:title>
  <dc:creator>Фокина Лидия Петровна</dc:creator>
  <cp:keywords>Шаблон презентации</cp:keywords>
  <cp:lastModifiedBy>FFF7896</cp:lastModifiedBy>
  <cp:revision>35</cp:revision>
  <dcterms:created xsi:type="dcterms:W3CDTF">2017-02-23T13:11:39Z</dcterms:created>
  <dcterms:modified xsi:type="dcterms:W3CDTF">2022-04-03T19:37:44Z</dcterms:modified>
</cp:coreProperties>
</file>