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4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5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6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1"/>
    <p:sldMasterId id="2147483832" r:id="rId2"/>
    <p:sldMasterId id="2147483873" r:id="rId3"/>
    <p:sldMasterId id="2147483885" r:id="rId4"/>
    <p:sldMasterId id="2147483897" r:id="rId5"/>
    <p:sldMasterId id="2147483909" r:id="rId6"/>
    <p:sldMasterId id="2147483922" r:id="rId7"/>
    <p:sldMasterId id="2147483934" r:id="rId8"/>
    <p:sldMasterId id="2147483946" r:id="rId9"/>
    <p:sldMasterId id="2147483982" r:id="rId10"/>
  </p:sldMasterIdLst>
  <p:notesMasterIdLst>
    <p:notesMasterId r:id="rId40"/>
  </p:notesMasterIdLst>
  <p:sldIdLst>
    <p:sldId id="256" r:id="rId11"/>
    <p:sldId id="257" r:id="rId12"/>
    <p:sldId id="295" r:id="rId13"/>
    <p:sldId id="296" r:id="rId14"/>
    <p:sldId id="297" r:id="rId15"/>
    <p:sldId id="298" r:id="rId16"/>
    <p:sldId id="321" r:id="rId17"/>
    <p:sldId id="300" r:id="rId18"/>
    <p:sldId id="301" r:id="rId19"/>
    <p:sldId id="302" r:id="rId20"/>
    <p:sldId id="303" r:id="rId21"/>
    <p:sldId id="304" r:id="rId22"/>
    <p:sldId id="305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06" r:id="rId34"/>
    <p:sldId id="307" r:id="rId35"/>
    <p:sldId id="279" r:id="rId36"/>
    <p:sldId id="309" r:id="rId37"/>
    <p:sldId id="310" r:id="rId38"/>
    <p:sldId id="308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DFD7"/>
    <a:srgbClr val="02880F"/>
    <a:srgbClr val="F3F7F4"/>
    <a:srgbClr val="ECEA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977" autoAdjust="0"/>
    <p:restoredTop sz="94569" autoAdjust="0"/>
  </p:normalViewPr>
  <p:slideViewPr>
    <p:cSldViewPr>
      <p:cViewPr varScale="1">
        <p:scale>
          <a:sx n="69" d="100"/>
          <a:sy n="69" d="100"/>
        </p:scale>
        <p:origin x="-117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4FE6E5-30FA-426D-9A75-8F497689A8E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34AD32-9B4A-4F16-9072-3A89E721F637}">
      <dgm:prSet phldrT="[Текст]"/>
      <dgm:spPr/>
      <dgm:t>
        <a:bodyPr/>
        <a:lstStyle/>
        <a:p>
          <a:r>
            <a:rPr lang="ru-RU" dirty="0" smtClean="0"/>
            <a:t>Конституция РФ</a:t>
          </a:r>
          <a:endParaRPr lang="ru-RU" dirty="0"/>
        </a:p>
      </dgm:t>
    </dgm:pt>
    <dgm:pt modelId="{657F63F2-E010-4077-9CE3-EC8CBBA34AC6}" type="parTrans" cxnId="{CDF784A1-EB04-4993-A818-DB0F8FD0F301}">
      <dgm:prSet/>
      <dgm:spPr/>
      <dgm:t>
        <a:bodyPr/>
        <a:lstStyle/>
        <a:p>
          <a:endParaRPr lang="ru-RU"/>
        </a:p>
      </dgm:t>
    </dgm:pt>
    <dgm:pt modelId="{5F48F5D7-75AA-4244-9D8B-C0788A0CE518}" type="sibTrans" cxnId="{CDF784A1-EB04-4993-A818-DB0F8FD0F301}">
      <dgm:prSet/>
      <dgm:spPr/>
      <dgm:t>
        <a:bodyPr/>
        <a:lstStyle/>
        <a:p>
          <a:endParaRPr lang="ru-RU"/>
        </a:p>
      </dgm:t>
    </dgm:pt>
    <dgm:pt modelId="{AC897E3C-C25E-4338-8106-DAC2D91F4840}">
      <dgm:prSet phldrT="[Текст]"/>
      <dgm:spPr/>
      <dgm:t>
        <a:bodyPr/>
        <a:lstStyle/>
        <a:p>
          <a:r>
            <a:rPr lang="ru-RU" dirty="0" smtClean="0"/>
            <a:t>Семейный кодекс РФ</a:t>
          </a:r>
          <a:endParaRPr lang="ru-RU" dirty="0"/>
        </a:p>
      </dgm:t>
    </dgm:pt>
    <dgm:pt modelId="{16D60537-8F12-48B5-A358-453DFA4F56BC}" type="parTrans" cxnId="{4CCDF5A5-4005-4945-B90C-7CAE5A460268}">
      <dgm:prSet/>
      <dgm:spPr/>
      <dgm:t>
        <a:bodyPr/>
        <a:lstStyle/>
        <a:p>
          <a:endParaRPr lang="ru-RU"/>
        </a:p>
      </dgm:t>
    </dgm:pt>
    <dgm:pt modelId="{2F159EE1-8F8F-4FB1-A605-10037F999486}" type="sibTrans" cxnId="{4CCDF5A5-4005-4945-B90C-7CAE5A460268}">
      <dgm:prSet/>
      <dgm:spPr/>
      <dgm:t>
        <a:bodyPr/>
        <a:lstStyle/>
        <a:p>
          <a:endParaRPr lang="ru-RU"/>
        </a:p>
      </dgm:t>
    </dgm:pt>
    <dgm:pt modelId="{7FF3A963-981D-4E65-8B81-4FA00AABCD46}">
      <dgm:prSet phldrT="[Текст]"/>
      <dgm:spPr/>
      <dgm:t>
        <a:bodyPr/>
        <a:lstStyle/>
        <a:p>
          <a:r>
            <a:rPr lang="ru-RU" dirty="0" smtClean="0"/>
            <a:t>Федеральный закон №273 Ф3 «Об образовании в РФ» от 29.12.2012 г.</a:t>
          </a:r>
          <a:endParaRPr lang="ru-RU" dirty="0"/>
        </a:p>
      </dgm:t>
    </dgm:pt>
    <dgm:pt modelId="{AC9192C2-A2E8-4668-9574-FD0989BE0C0B}" type="parTrans" cxnId="{0DB82F9B-7847-445A-97AB-42C05477EC94}">
      <dgm:prSet/>
      <dgm:spPr/>
    </dgm:pt>
    <dgm:pt modelId="{F148C6FD-D7A2-4862-A2F2-9641164A98E1}" type="sibTrans" cxnId="{0DB82F9B-7847-445A-97AB-42C05477EC94}">
      <dgm:prSet/>
      <dgm:spPr/>
    </dgm:pt>
    <dgm:pt modelId="{3FC6BBA6-9309-4CFC-9A27-141ACF0D044B}">
      <dgm:prSet phldrT="[Текст]"/>
      <dgm:spPr/>
      <dgm:t>
        <a:bodyPr/>
        <a:lstStyle/>
        <a:p>
          <a:r>
            <a:rPr lang="ru-RU" dirty="0" smtClean="0"/>
            <a:t>Федеральный закон «Об основных гарантиях прав ребенка в РФ»</a:t>
          </a:r>
          <a:endParaRPr lang="ru-RU" dirty="0"/>
        </a:p>
      </dgm:t>
    </dgm:pt>
    <dgm:pt modelId="{443F2522-DF45-42C9-9310-889FCBF3001F}" type="parTrans" cxnId="{DA015E19-C535-47A7-9B7F-91BE851B5BA1}">
      <dgm:prSet/>
      <dgm:spPr/>
    </dgm:pt>
    <dgm:pt modelId="{46994CFF-767F-480D-BBD5-F363FD50A051}" type="sibTrans" cxnId="{DA015E19-C535-47A7-9B7F-91BE851B5BA1}">
      <dgm:prSet/>
      <dgm:spPr/>
    </dgm:pt>
    <dgm:pt modelId="{2E33917A-64BC-468D-B88D-F37B565F0CE2}">
      <dgm:prSet phldrT="[Текст]"/>
      <dgm:spPr/>
      <dgm:t>
        <a:bodyPr/>
        <a:lstStyle/>
        <a:p>
          <a:r>
            <a:rPr lang="ru-RU" dirty="0" smtClean="0"/>
            <a:t>Приказ МО и науки РФ от 17.10.2013 №1155 «Об утверждении федерального государственного  стандарта дошкольного образования»</a:t>
          </a:r>
          <a:endParaRPr lang="ru-RU" dirty="0"/>
        </a:p>
      </dgm:t>
    </dgm:pt>
    <dgm:pt modelId="{CF4D4823-E154-4990-96C8-C4F15D5FDCB3}" type="parTrans" cxnId="{860909A9-6213-4A8B-9687-5B7FB03B6700}">
      <dgm:prSet/>
      <dgm:spPr/>
    </dgm:pt>
    <dgm:pt modelId="{5B1C31C3-60F8-4583-9B58-98E00E8A73B9}" type="sibTrans" cxnId="{860909A9-6213-4A8B-9687-5B7FB03B6700}">
      <dgm:prSet/>
      <dgm:spPr/>
    </dgm:pt>
    <dgm:pt modelId="{C1A759BD-B1CF-4206-9680-5B624D41B3AE}">
      <dgm:prSet phldrT="[Текст]"/>
      <dgm:spPr/>
      <dgm:t>
        <a:bodyPr/>
        <a:lstStyle/>
        <a:p>
          <a:r>
            <a:rPr lang="ru-RU" dirty="0" smtClean="0"/>
            <a:t>Приказ Минтруда России №544н от 18.10.2013 «Об утверждении профессионального стандарта «Педагог (педагогическая деятельность в сфере дошкольного, начального общего, основного общего, среднего общего образования)(воспитатель, учитель)»</a:t>
          </a:r>
          <a:endParaRPr lang="ru-RU" dirty="0"/>
        </a:p>
      </dgm:t>
    </dgm:pt>
    <dgm:pt modelId="{23816A57-9921-4958-8B33-E5F1EE8CB108}" type="parTrans" cxnId="{C3586A1C-421B-4205-91B0-2805D1262754}">
      <dgm:prSet/>
      <dgm:spPr/>
    </dgm:pt>
    <dgm:pt modelId="{F6B26B9A-E72A-4ECF-84BB-D2450EC5B70D}" type="sibTrans" cxnId="{C3586A1C-421B-4205-91B0-2805D1262754}">
      <dgm:prSet/>
      <dgm:spPr/>
    </dgm:pt>
    <dgm:pt modelId="{202A9183-9374-4B45-AF9D-5512F4738541}" type="pres">
      <dgm:prSet presAssocID="{D34FE6E5-30FA-426D-9A75-8F497689A8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92E2DC-0BA0-42D3-B38D-27E0F4EF6619}" type="pres">
      <dgm:prSet presAssocID="{E934AD32-9B4A-4F16-9072-3A89E721F63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0BD2D-0C53-479D-AFE1-B05C3E0A8900}" type="pres">
      <dgm:prSet presAssocID="{5F48F5D7-75AA-4244-9D8B-C0788A0CE518}" presName="spacer" presStyleCnt="0"/>
      <dgm:spPr/>
    </dgm:pt>
    <dgm:pt modelId="{546F19A6-4381-4208-99C8-711BEF7595EF}" type="pres">
      <dgm:prSet presAssocID="{AC897E3C-C25E-4338-8106-DAC2D91F484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6D1652-40C6-4277-A153-8D32447B2524}" type="pres">
      <dgm:prSet presAssocID="{2F159EE1-8F8F-4FB1-A605-10037F999486}" presName="spacer" presStyleCnt="0"/>
      <dgm:spPr/>
    </dgm:pt>
    <dgm:pt modelId="{AC3C7612-7232-48AE-83A2-AF65C03CF446}" type="pres">
      <dgm:prSet presAssocID="{7FF3A963-981D-4E65-8B81-4FA00AABCD46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0D1A5F-4ECB-4998-AC4D-18EAC4C9474D}" type="pres">
      <dgm:prSet presAssocID="{F148C6FD-D7A2-4862-A2F2-9641164A98E1}" presName="spacer" presStyleCnt="0"/>
      <dgm:spPr/>
    </dgm:pt>
    <dgm:pt modelId="{E0870EFC-BB49-4015-AA13-752D77A7CA08}" type="pres">
      <dgm:prSet presAssocID="{3FC6BBA6-9309-4CFC-9A27-141ACF0D044B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6610C-E586-454F-9FA7-B6755EBC12C8}" type="pres">
      <dgm:prSet presAssocID="{46994CFF-767F-480D-BBD5-F363FD50A051}" presName="spacer" presStyleCnt="0"/>
      <dgm:spPr/>
    </dgm:pt>
    <dgm:pt modelId="{383D7079-58A5-4C39-8541-F99BC6257ADB}" type="pres">
      <dgm:prSet presAssocID="{2E33917A-64BC-468D-B88D-F37B565F0CE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C43D79-9A87-432D-B06A-E02F1F58E07A}" type="pres">
      <dgm:prSet presAssocID="{5B1C31C3-60F8-4583-9B58-98E00E8A73B9}" presName="spacer" presStyleCnt="0"/>
      <dgm:spPr/>
    </dgm:pt>
    <dgm:pt modelId="{42214BAA-68AC-4EFA-BBB2-74BEFB532DC6}" type="pres">
      <dgm:prSet presAssocID="{C1A759BD-B1CF-4206-9680-5B624D41B3A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B82F9B-7847-445A-97AB-42C05477EC94}" srcId="{D34FE6E5-30FA-426D-9A75-8F497689A8E8}" destId="{7FF3A963-981D-4E65-8B81-4FA00AABCD46}" srcOrd="2" destOrd="0" parTransId="{AC9192C2-A2E8-4668-9574-FD0989BE0C0B}" sibTransId="{F148C6FD-D7A2-4862-A2F2-9641164A98E1}"/>
    <dgm:cxn modelId="{22423FB7-1973-4B78-B5D5-88FE9F5DE691}" type="presOf" srcId="{7FF3A963-981D-4E65-8B81-4FA00AABCD46}" destId="{AC3C7612-7232-48AE-83A2-AF65C03CF446}" srcOrd="0" destOrd="0" presId="urn:microsoft.com/office/officeart/2005/8/layout/vList2"/>
    <dgm:cxn modelId="{C10EF80D-C29A-4AA7-A7DF-7818DD9D25D1}" type="presOf" srcId="{D34FE6E5-30FA-426D-9A75-8F497689A8E8}" destId="{202A9183-9374-4B45-AF9D-5512F4738541}" srcOrd="0" destOrd="0" presId="urn:microsoft.com/office/officeart/2005/8/layout/vList2"/>
    <dgm:cxn modelId="{07DA38FA-F1F4-426C-8473-31A123F535EA}" type="presOf" srcId="{3FC6BBA6-9309-4CFC-9A27-141ACF0D044B}" destId="{E0870EFC-BB49-4015-AA13-752D77A7CA08}" srcOrd="0" destOrd="0" presId="urn:microsoft.com/office/officeart/2005/8/layout/vList2"/>
    <dgm:cxn modelId="{4CCDF5A5-4005-4945-B90C-7CAE5A460268}" srcId="{D34FE6E5-30FA-426D-9A75-8F497689A8E8}" destId="{AC897E3C-C25E-4338-8106-DAC2D91F4840}" srcOrd="1" destOrd="0" parTransId="{16D60537-8F12-48B5-A358-453DFA4F56BC}" sibTransId="{2F159EE1-8F8F-4FB1-A605-10037F999486}"/>
    <dgm:cxn modelId="{860909A9-6213-4A8B-9687-5B7FB03B6700}" srcId="{D34FE6E5-30FA-426D-9A75-8F497689A8E8}" destId="{2E33917A-64BC-468D-B88D-F37B565F0CE2}" srcOrd="4" destOrd="0" parTransId="{CF4D4823-E154-4990-96C8-C4F15D5FDCB3}" sibTransId="{5B1C31C3-60F8-4583-9B58-98E00E8A73B9}"/>
    <dgm:cxn modelId="{1D1DC8E9-5CBB-4897-B896-1B27D385212E}" type="presOf" srcId="{AC897E3C-C25E-4338-8106-DAC2D91F4840}" destId="{546F19A6-4381-4208-99C8-711BEF7595EF}" srcOrd="0" destOrd="0" presId="urn:microsoft.com/office/officeart/2005/8/layout/vList2"/>
    <dgm:cxn modelId="{CDF784A1-EB04-4993-A818-DB0F8FD0F301}" srcId="{D34FE6E5-30FA-426D-9A75-8F497689A8E8}" destId="{E934AD32-9B4A-4F16-9072-3A89E721F637}" srcOrd="0" destOrd="0" parTransId="{657F63F2-E010-4077-9CE3-EC8CBBA34AC6}" sibTransId="{5F48F5D7-75AA-4244-9D8B-C0788A0CE518}"/>
    <dgm:cxn modelId="{AD636C3E-E19D-4EF6-BD93-A125DE1550CB}" type="presOf" srcId="{E934AD32-9B4A-4F16-9072-3A89E721F637}" destId="{0B92E2DC-0BA0-42D3-B38D-27E0F4EF6619}" srcOrd="0" destOrd="0" presId="urn:microsoft.com/office/officeart/2005/8/layout/vList2"/>
    <dgm:cxn modelId="{C3586A1C-421B-4205-91B0-2805D1262754}" srcId="{D34FE6E5-30FA-426D-9A75-8F497689A8E8}" destId="{C1A759BD-B1CF-4206-9680-5B624D41B3AE}" srcOrd="5" destOrd="0" parTransId="{23816A57-9921-4958-8B33-E5F1EE8CB108}" sibTransId="{F6B26B9A-E72A-4ECF-84BB-D2450EC5B70D}"/>
    <dgm:cxn modelId="{DA015E19-C535-47A7-9B7F-91BE851B5BA1}" srcId="{D34FE6E5-30FA-426D-9A75-8F497689A8E8}" destId="{3FC6BBA6-9309-4CFC-9A27-141ACF0D044B}" srcOrd="3" destOrd="0" parTransId="{443F2522-DF45-42C9-9310-889FCBF3001F}" sibTransId="{46994CFF-767F-480D-BBD5-F363FD50A051}"/>
    <dgm:cxn modelId="{4CC73757-561C-417A-AA35-669A1D839C69}" type="presOf" srcId="{C1A759BD-B1CF-4206-9680-5B624D41B3AE}" destId="{42214BAA-68AC-4EFA-BBB2-74BEFB532DC6}" srcOrd="0" destOrd="0" presId="urn:microsoft.com/office/officeart/2005/8/layout/vList2"/>
    <dgm:cxn modelId="{845E4629-8352-4B21-BA40-15642AC26CB3}" type="presOf" srcId="{2E33917A-64BC-468D-B88D-F37B565F0CE2}" destId="{383D7079-58A5-4C39-8541-F99BC6257ADB}" srcOrd="0" destOrd="0" presId="urn:microsoft.com/office/officeart/2005/8/layout/vList2"/>
    <dgm:cxn modelId="{F7FF5172-A8BB-4EE0-89B0-3FE0AB44DD78}" type="presParOf" srcId="{202A9183-9374-4B45-AF9D-5512F4738541}" destId="{0B92E2DC-0BA0-42D3-B38D-27E0F4EF6619}" srcOrd="0" destOrd="0" presId="urn:microsoft.com/office/officeart/2005/8/layout/vList2"/>
    <dgm:cxn modelId="{782BDB48-E8F0-4F42-ADA2-E9A32BF2E0F6}" type="presParOf" srcId="{202A9183-9374-4B45-AF9D-5512F4738541}" destId="{9B50BD2D-0C53-479D-AFE1-B05C3E0A8900}" srcOrd="1" destOrd="0" presId="urn:microsoft.com/office/officeart/2005/8/layout/vList2"/>
    <dgm:cxn modelId="{5C7D7810-B196-443E-9799-8BF77FA859BC}" type="presParOf" srcId="{202A9183-9374-4B45-AF9D-5512F4738541}" destId="{546F19A6-4381-4208-99C8-711BEF7595EF}" srcOrd="2" destOrd="0" presId="urn:microsoft.com/office/officeart/2005/8/layout/vList2"/>
    <dgm:cxn modelId="{F5045AE1-1CD3-42A7-A283-53FDB7309EB6}" type="presParOf" srcId="{202A9183-9374-4B45-AF9D-5512F4738541}" destId="{E46D1652-40C6-4277-A153-8D32447B2524}" srcOrd="3" destOrd="0" presId="urn:microsoft.com/office/officeart/2005/8/layout/vList2"/>
    <dgm:cxn modelId="{08304653-9B8C-45B7-AD3A-5AB1B5FCD3BB}" type="presParOf" srcId="{202A9183-9374-4B45-AF9D-5512F4738541}" destId="{AC3C7612-7232-48AE-83A2-AF65C03CF446}" srcOrd="4" destOrd="0" presId="urn:microsoft.com/office/officeart/2005/8/layout/vList2"/>
    <dgm:cxn modelId="{873126D1-4216-479B-ADE1-45A2148DD7B6}" type="presParOf" srcId="{202A9183-9374-4B45-AF9D-5512F4738541}" destId="{030D1A5F-4ECB-4998-AC4D-18EAC4C9474D}" srcOrd="5" destOrd="0" presId="urn:microsoft.com/office/officeart/2005/8/layout/vList2"/>
    <dgm:cxn modelId="{D05B1502-6930-4698-B124-55AF786EA6F2}" type="presParOf" srcId="{202A9183-9374-4B45-AF9D-5512F4738541}" destId="{E0870EFC-BB49-4015-AA13-752D77A7CA08}" srcOrd="6" destOrd="0" presId="urn:microsoft.com/office/officeart/2005/8/layout/vList2"/>
    <dgm:cxn modelId="{91A03B3F-29F2-4EB2-9A09-7A41466E026C}" type="presParOf" srcId="{202A9183-9374-4B45-AF9D-5512F4738541}" destId="{B936610C-E586-454F-9FA7-B6755EBC12C8}" srcOrd="7" destOrd="0" presId="urn:microsoft.com/office/officeart/2005/8/layout/vList2"/>
    <dgm:cxn modelId="{9563E2B0-E98A-4041-9390-C32E36B65886}" type="presParOf" srcId="{202A9183-9374-4B45-AF9D-5512F4738541}" destId="{383D7079-58A5-4C39-8541-F99BC6257ADB}" srcOrd="8" destOrd="0" presId="urn:microsoft.com/office/officeart/2005/8/layout/vList2"/>
    <dgm:cxn modelId="{8DA78AE0-3296-486C-A8E6-BD2FD687F35E}" type="presParOf" srcId="{202A9183-9374-4B45-AF9D-5512F4738541}" destId="{7BC43D79-9A87-432D-B06A-E02F1F58E07A}" srcOrd="9" destOrd="0" presId="urn:microsoft.com/office/officeart/2005/8/layout/vList2"/>
    <dgm:cxn modelId="{109B803C-FFE5-4C46-82B8-E4A697BD7263}" type="presParOf" srcId="{202A9183-9374-4B45-AF9D-5512F4738541}" destId="{42214BAA-68AC-4EFA-BBB2-74BEFB532DC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846348-5F6D-47F8-B3E2-EDE7AC8E718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09C2DDF-2CD7-4EFD-BC53-A9ABE9BC99E8}">
      <dgm:prSet phldrT="[Текст]" custT="1"/>
      <dgm:spPr/>
      <dgm:t>
        <a:bodyPr/>
        <a:lstStyle/>
        <a:p>
          <a:r>
            <a:rPr lang="ru-RU" sz="2000" b="1" dirty="0" smtClean="0"/>
            <a:t>Задачи сотрудничества ДОО с семьями воспитанников</a:t>
          </a:r>
          <a:endParaRPr lang="ru-RU" sz="2000" b="1" dirty="0"/>
        </a:p>
      </dgm:t>
    </dgm:pt>
    <dgm:pt modelId="{66F2CE8F-924F-44D6-9CDC-5E5B1370B1FD}" type="parTrans" cxnId="{0C417CFA-3352-47C6-B268-1A15A800B6DF}">
      <dgm:prSet/>
      <dgm:spPr/>
      <dgm:t>
        <a:bodyPr/>
        <a:lstStyle/>
        <a:p>
          <a:endParaRPr lang="ru-RU"/>
        </a:p>
      </dgm:t>
    </dgm:pt>
    <dgm:pt modelId="{C11F641E-AA76-416E-9BFF-72205D3B3087}" type="sibTrans" cxnId="{0C417CFA-3352-47C6-B268-1A15A800B6DF}">
      <dgm:prSet/>
      <dgm:spPr/>
      <dgm:t>
        <a:bodyPr/>
        <a:lstStyle/>
        <a:p>
          <a:endParaRPr lang="ru-RU"/>
        </a:p>
      </dgm:t>
    </dgm:pt>
    <dgm:pt modelId="{3BB8C889-4620-45B0-836C-D7DFDFC5DD4A}">
      <dgm:prSet phldrT="[Текст]"/>
      <dgm:spPr/>
      <dgm:t>
        <a:bodyPr/>
        <a:lstStyle/>
        <a:p>
          <a:r>
            <a:rPr lang="ru-RU" dirty="0" smtClean="0"/>
            <a:t>Объединение обучения и воспитания в целостный образовательный процесс на основе духовно-нравственных и </a:t>
          </a:r>
          <a:r>
            <a:rPr lang="ru-RU" dirty="0" err="1" smtClean="0"/>
            <a:t>социокультурных</a:t>
          </a:r>
          <a:r>
            <a:rPr lang="ru-RU" dirty="0" smtClean="0"/>
            <a:t> ценностей и принятых в обществе правил и норм поведения в интересах человека, семьи, общества</a:t>
          </a:r>
          <a:endParaRPr lang="ru-RU" dirty="0"/>
        </a:p>
      </dgm:t>
    </dgm:pt>
    <dgm:pt modelId="{EB92655F-4D4E-4D56-8F54-2D5ED288EEE2}" type="parTrans" cxnId="{426B481B-7FB5-46B6-B153-61D81C904010}">
      <dgm:prSet/>
      <dgm:spPr/>
      <dgm:t>
        <a:bodyPr/>
        <a:lstStyle/>
        <a:p>
          <a:endParaRPr lang="ru-RU"/>
        </a:p>
      </dgm:t>
    </dgm:pt>
    <dgm:pt modelId="{570F255B-4ECC-42E0-A300-395EA81B13CB}" type="sibTrans" cxnId="{426B481B-7FB5-46B6-B153-61D81C904010}">
      <dgm:prSet/>
      <dgm:spPr/>
      <dgm:t>
        <a:bodyPr/>
        <a:lstStyle/>
        <a:p>
          <a:endParaRPr lang="ru-RU"/>
        </a:p>
      </dgm:t>
    </dgm:pt>
    <dgm:pt modelId="{8D481651-A00E-426F-AA09-B47AC97B1279}">
      <dgm:prSet phldrT="[Текст]"/>
      <dgm:spPr/>
      <dgm:t>
        <a:bodyPr/>
        <a:lstStyle/>
        <a:p>
          <a:r>
            <a:rPr lang="ru-RU" dirty="0" smtClean="0"/>
            <a:t>Обеспечение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</a:t>
          </a:r>
          <a:endParaRPr lang="ru-RU" dirty="0"/>
        </a:p>
      </dgm:t>
    </dgm:pt>
    <dgm:pt modelId="{AE88AB9F-6660-49F2-A5F1-0ABB771FD7DA}" type="parTrans" cxnId="{7BD4C1E9-7C0E-4B57-850D-C6B7F3B0A484}">
      <dgm:prSet/>
      <dgm:spPr/>
      <dgm:t>
        <a:bodyPr/>
        <a:lstStyle/>
        <a:p>
          <a:endParaRPr lang="ru-RU"/>
        </a:p>
      </dgm:t>
    </dgm:pt>
    <dgm:pt modelId="{382C8360-D90B-4E11-8063-DB3459F69F55}" type="sibTrans" cxnId="{7BD4C1E9-7C0E-4B57-850D-C6B7F3B0A484}">
      <dgm:prSet/>
      <dgm:spPr/>
      <dgm:t>
        <a:bodyPr/>
        <a:lstStyle/>
        <a:p>
          <a:endParaRPr lang="ru-RU"/>
        </a:p>
      </dgm:t>
    </dgm:pt>
    <dgm:pt modelId="{41349042-332E-4536-ABBB-D9E5F9B469E0}">
      <dgm:prSet phldrT="[Текст]"/>
      <dgm:spPr/>
      <dgm:t>
        <a:bodyPr/>
        <a:lstStyle/>
        <a:p>
          <a:r>
            <a:rPr lang="ru-RU" dirty="0" smtClean="0"/>
            <a:t>Поддерживать уверенность родителей в собственных педагогических возможностях, вовлечение семей в непосредственно образовательную деятельность</a:t>
          </a:r>
          <a:endParaRPr lang="ru-RU" dirty="0"/>
        </a:p>
      </dgm:t>
    </dgm:pt>
    <dgm:pt modelId="{A719D6D4-7C4C-4AF9-B6FB-4F674758C98B}" type="parTrans" cxnId="{40F7D19E-4A9B-461E-B84B-A1CBB47F7688}">
      <dgm:prSet/>
      <dgm:spPr/>
      <dgm:t>
        <a:bodyPr/>
        <a:lstStyle/>
        <a:p>
          <a:endParaRPr lang="ru-RU"/>
        </a:p>
      </dgm:t>
    </dgm:pt>
    <dgm:pt modelId="{8A16A8B6-AE0D-4BD3-A2D9-B5EB981A34F4}" type="sibTrans" cxnId="{40F7D19E-4A9B-461E-B84B-A1CBB47F7688}">
      <dgm:prSet/>
      <dgm:spPr/>
      <dgm:t>
        <a:bodyPr/>
        <a:lstStyle/>
        <a:p>
          <a:endParaRPr lang="ru-RU"/>
        </a:p>
      </dgm:t>
    </dgm:pt>
    <dgm:pt modelId="{F8F19519-9A1D-48A8-9629-946B66785E80}" type="pres">
      <dgm:prSet presAssocID="{18846348-5F6D-47F8-B3E2-EDE7AC8E718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DDE9176-C20C-4D61-9FCD-97ACDD9B46FA}" type="pres">
      <dgm:prSet presAssocID="{A09C2DDF-2CD7-4EFD-BC53-A9ABE9BC99E8}" presName="hierRoot1" presStyleCnt="0"/>
      <dgm:spPr/>
    </dgm:pt>
    <dgm:pt modelId="{AE4E45A6-6B39-4FD3-B838-9FE6FB3F7601}" type="pres">
      <dgm:prSet presAssocID="{A09C2DDF-2CD7-4EFD-BC53-A9ABE9BC99E8}" presName="composite" presStyleCnt="0"/>
      <dgm:spPr/>
    </dgm:pt>
    <dgm:pt modelId="{09D361D8-6F3C-4DDD-8B4D-D0EE755EF434}" type="pres">
      <dgm:prSet presAssocID="{A09C2DDF-2CD7-4EFD-BC53-A9ABE9BC99E8}" presName="background" presStyleLbl="node0" presStyleIdx="0" presStyleCnt="1"/>
      <dgm:spPr/>
    </dgm:pt>
    <dgm:pt modelId="{7F75099F-860E-44ED-8015-37D9CABD543D}" type="pres">
      <dgm:prSet presAssocID="{A09C2DDF-2CD7-4EFD-BC53-A9ABE9BC99E8}" presName="text" presStyleLbl="fgAcc0" presStyleIdx="0" presStyleCnt="1" custScaleX="340884" custScaleY="436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9E9AE2-7BBA-412A-8F7A-8C17742F78B9}" type="pres">
      <dgm:prSet presAssocID="{A09C2DDF-2CD7-4EFD-BC53-A9ABE9BC99E8}" presName="hierChild2" presStyleCnt="0"/>
      <dgm:spPr/>
    </dgm:pt>
    <dgm:pt modelId="{9BFD786D-C518-4E68-85FC-97EE75FB899E}" type="pres">
      <dgm:prSet presAssocID="{EB92655F-4D4E-4D56-8F54-2D5ED288EEE2}" presName="Name10" presStyleLbl="parChTrans1D2" presStyleIdx="0" presStyleCnt="3"/>
      <dgm:spPr/>
      <dgm:t>
        <a:bodyPr/>
        <a:lstStyle/>
        <a:p>
          <a:endParaRPr lang="ru-RU"/>
        </a:p>
      </dgm:t>
    </dgm:pt>
    <dgm:pt modelId="{87786786-F0EC-4CF1-9828-2A6337A6B678}" type="pres">
      <dgm:prSet presAssocID="{3BB8C889-4620-45B0-836C-D7DFDFC5DD4A}" presName="hierRoot2" presStyleCnt="0"/>
      <dgm:spPr/>
    </dgm:pt>
    <dgm:pt modelId="{0A3F5F75-7581-4DC3-AC87-EC2858A51762}" type="pres">
      <dgm:prSet presAssocID="{3BB8C889-4620-45B0-836C-D7DFDFC5DD4A}" presName="composite2" presStyleCnt="0"/>
      <dgm:spPr/>
    </dgm:pt>
    <dgm:pt modelId="{95FE6B32-4099-4707-A168-1A4B3973D0DA}" type="pres">
      <dgm:prSet presAssocID="{3BB8C889-4620-45B0-836C-D7DFDFC5DD4A}" presName="background2" presStyleLbl="node2" presStyleIdx="0" presStyleCnt="3"/>
      <dgm:spPr/>
    </dgm:pt>
    <dgm:pt modelId="{54115D56-BB81-43B7-80C0-6CC99CA9B682}" type="pres">
      <dgm:prSet presAssocID="{3BB8C889-4620-45B0-836C-D7DFDFC5DD4A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A26890-490D-429B-9585-24B43C5D333B}" type="pres">
      <dgm:prSet presAssocID="{3BB8C889-4620-45B0-836C-D7DFDFC5DD4A}" presName="hierChild3" presStyleCnt="0"/>
      <dgm:spPr/>
    </dgm:pt>
    <dgm:pt modelId="{B5E8F6A1-F625-4308-95F0-E9796A56E720}" type="pres">
      <dgm:prSet presAssocID="{AE88AB9F-6660-49F2-A5F1-0ABB771FD7DA}" presName="Name10" presStyleLbl="parChTrans1D2" presStyleIdx="1" presStyleCnt="3"/>
      <dgm:spPr/>
      <dgm:t>
        <a:bodyPr/>
        <a:lstStyle/>
        <a:p>
          <a:endParaRPr lang="ru-RU"/>
        </a:p>
      </dgm:t>
    </dgm:pt>
    <dgm:pt modelId="{B42E7BE5-8E8D-45DA-B3E5-5C2F1D73C406}" type="pres">
      <dgm:prSet presAssocID="{8D481651-A00E-426F-AA09-B47AC97B1279}" presName="hierRoot2" presStyleCnt="0"/>
      <dgm:spPr/>
    </dgm:pt>
    <dgm:pt modelId="{07ECD745-6ED2-4BB3-9BF7-54E1B1535045}" type="pres">
      <dgm:prSet presAssocID="{8D481651-A00E-426F-AA09-B47AC97B1279}" presName="composite2" presStyleCnt="0"/>
      <dgm:spPr/>
    </dgm:pt>
    <dgm:pt modelId="{68CB3DC2-36F0-4FA7-8593-4C74C246C37E}" type="pres">
      <dgm:prSet presAssocID="{8D481651-A00E-426F-AA09-B47AC97B1279}" presName="background2" presStyleLbl="node2" presStyleIdx="1" presStyleCnt="3"/>
      <dgm:spPr/>
    </dgm:pt>
    <dgm:pt modelId="{E905469B-3F86-4295-ABB6-40ADAFEAD3D9}" type="pres">
      <dgm:prSet presAssocID="{8D481651-A00E-426F-AA09-B47AC97B1279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9863F16-4195-42CA-9AF7-83BEF8589800}" type="pres">
      <dgm:prSet presAssocID="{8D481651-A00E-426F-AA09-B47AC97B1279}" presName="hierChild3" presStyleCnt="0"/>
      <dgm:spPr/>
    </dgm:pt>
    <dgm:pt modelId="{39A87E59-B4CA-41FD-B770-9B8B687613C3}" type="pres">
      <dgm:prSet presAssocID="{A719D6D4-7C4C-4AF9-B6FB-4F674758C98B}" presName="Name10" presStyleLbl="parChTrans1D2" presStyleIdx="2" presStyleCnt="3"/>
      <dgm:spPr/>
      <dgm:t>
        <a:bodyPr/>
        <a:lstStyle/>
        <a:p>
          <a:endParaRPr lang="ru-RU"/>
        </a:p>
      </dgm:t>
    </dgm:pt>
    <dgm:pt modelId="{3F9E2BCC-5C29-4171-BF17-B3891BE40B82}" type="pres">
      <dgm:prSet presAssocID="{41349042-332E-4536-ABBB-D9E5F9B469E0}" presName="hierRoot2" presStyleCnt="0"/>
      <dgm:spPr/>
    </dgm:pt>
    <dgm:pt modelId="{EE6D59CC-2586-480F-B044-FDA9854B21B8}" type="pres">
      <dgm:prSet presAssocID="{41349042-332E-4536-ABBB-D9E5F9B469E0}" presName="composite2" presStyleCnt="0"/>
      <dgm:spPr/>
    </dgm:pt>
    <dgm:pt modelId="{12D9440C-DFEC-43B8-8114-1BF34EE74341}" type="pres">
      <dgm:prSet presAssocID="{41349042-332E-4536-ABBB-D9E5F9B469E0}" presName="background2" presStyleLbl="node2" presStyleIdx="2" presStyleCnt="3"/>
      <dgm:spPr/>
    </dgm:pt>
    <dgm:pt modelId="{FBD7DF1B-5DA3-4F66-B734-514FDE12397E}" type="pres">
      <dgm:prSet presAssocID="{41349042-332E-4536-ABBB-D9E5F9B469E0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1A0B56F-3172-4113-B667-D8A0DA0393C2}" type="pres">
      <dgm:prSet presAssocID="{41349042-332E-4536-ABBB-D9E5F9B469E0}" presName="hierChild3" presStyleCnt="0"/>
      <dgm:spPr/>
    </dgm:pt>
  </dgm:ptLst>
  <dgm:cxnLst>
    <dgm:cxn modelId="{0E9D9930-1A01-4324-8291-14332CECB57C}" type="presOf" srcId="{A09C2DDF-2CD7-4EFD-BC53-A9ABE9BC99E8}" destId="{7F75099F-860E-44ED-8015-37D9CABD543D}" srcOrd="0" destOrd="0" presId="urn:microsoft.com/office/officeart/2005/8/layout/hierarchy1"/>
    <dgm:cxn modelId="{40F7D19E-4A9B-461E-B84B-A1CBB47F7688}" srcId="{A09C2DDF-2CD7-4EFD-BC53-A9ABE9BC99E8}" destId="{41349042-332E-4536-ABBB-D9E5F9B469E0}" srcOrd="2" destOrd="0" parTransId="{A719D6D4-7C4C-4AF9-B6FB-4F674758C98B}" sibTransId="{8A16A8B6-AE0D-4BD3-A2D9-B5EB981A34F4}"/>
    <dgm:cxn modelId="{7BD4C1E9-7C0E-4B57-850D-C6B7F3B0A484}" srcId="{A09C2DDF-2CD7-4EFD-BC53-A9ABE9BC99E8}" destId="{8D481651-A00E-426F-AA09-B47AC97B1279}" srcOrd="1" destOrd="0" parTransId="{AE88AB9F-6660-49F2-A5F1-0ABB771FD7DA}" sibTransId="{382C8360-D90B-4E11-8063-DB3459F69F55}"/>
    <dgm:cxn modelId="{7BC8B8E4-0E55-47FC-9D79-0FF3D82F7A93}" type="presOf" srcId="{AE88AB9F-6660-49F2-A5F1-0ABB771FD7DA}" destId="{B5E8F6A1-F625-4308-95F0-E9796A56E720}" srcOrd="0" destOrd="0" presId="urn:microsoft.com/office/officeart/2005/8/layout/hierarchy1"/>
    <dgm:cxn modelId="{371AC8A4-B7C2-4485-8C73-6B495CA1F6DB}" type="presOf" srcId="{41349042-332E-4536-ABBB-D9E5F9B469E0}" destId="{FBD7DF1B-5DA3-4F66-B734-514FDE12397E}" srcOrd="0" destOrd="0" presId="urn:microsoft.com/office/officeart/2005/8/layout/hierarchy1"/>
    <dgm:cxn modelId="{1C5A81EF-45D1-46CE-BED6-C908AEB3D8EC}" type="presOf" srcId="{3BB8C889-4620-45B0-836C-D7DFDFC5DD4A}" destId="{54115D56-BB81-43B7-80C0-6CC99CA9B682}" srcOrd="0" destOrd="0" presId="urn:microsoft.com/office/officeart/2005/8/layout/hierarchy1"/>
    <dgm:cxn modelId="{801BBAF5-83C7-4961-B889-D15584C3BF6B}" type="presOf" srcId="{18846348-5F6D-47F8-B3E2-EDE7AC8E718B}" destId="{F8F19519-9A1D-48A8-9629-946B66785E80}" srcOrd="0" destOrd="0" presId="urn:microsoft.com/office/officeart/2005/8/layout/hierarchy1"/>
    <dgm:cxn modelId="{67798424-6DBF-411B-B5CC-E988DFA68E4E}" type="presOf" srcId="{A719D6D4-7C4C-4AF9-B6FB-4F674758C98B}" destId="{39A87E59-B4CA-41FD-B770-9B8B687613C3}" srcOrd="0" destOrd="0" presId="urn:microsoft.com/office/officeart/2005/8/layout/hierarchy1"/>
    <dgm:cxn modelId="{0C417CFA-3352-47C6-B268-1A15A800B6DF}" srcId="{18846348-5F6D-47F8-B3E2-EDE7AC8E718B}" destId="{A09C2DDF-2CD7-4EFD-BC53-A9ABE9BC99E8}" srcOrd="0" destOrd="0" parTransId="{66F2CE8F-924F-44D6-9CDC-5E5B1370B1FD}" sibTransId="{C11F641E-AA76-416E-9BFF-72205D3B3087}"/>
    <dgm:cxn modelId="{5BA94565-2D20-434E-855D-660FE433EB92}" type="presOf" srcId="{8D481651-A00E-426F-AA09-B47AC97B1279}" destId="{E905469B-3F86-4295-ABB6-40ADAFEAD3D9}" srcOrd="0" destOrd="0" presId="urn:microsoft.com/office/officeart/2005/8/layout/hierarchy1"/>
    <dgm:cxn modelId="{426B481B-7FB5-46B6-B153-61D81C904010}" srcId="{A09C2DDF-2CD7-4EFD-BC53-A9ABE9BC99E8}" destId="{3BB8C889-4620-45B0-836C-D7DFDFC5DD4A}" srcOrd="0" destOrd="0" parTransId="{EB92655F-4D4E-4D56-8F54-2D5ED288EEE2}" sibTransId="{570F255B-4ECC-42E0-A300-395EA81B13CB}"/>
    <dgm:cxn modelId="{E85DDC1F-3D9F-4920-9283-79D0BCD05E32}" type="presOf" srcId="{EB92655F-4D4E-4D56-8F54-2D5ED288EEE2}" destId="{9BFD786D-C518-4E68-85FC-97EE75FB899E}" srcOrd="0" destOrd="0" presId="urn:microsoft.com/office/officeart/2005/8/layout/hierarchy1"/>
    <dgm:cxn modelId="{7DB10BD5-7DBB-4F91-9023-18B3C75EE57F}" type="presParOf" srcId="{F8F19519-9A1D-48A8-9629-946B66785E80}" destId="{3DDE9176-C20C-4D61-9FCD-97ACDD9B46FA}" srcOrd="0" destOrd="0" presId="urn:microsoft.com/office/officeart/2005/8/layout/hierarchy1"/>
    <dgm:cxn modelId="{CC9B1728-4527-46F7-A915-4A6D16977B3D}" type="presParOf" srcId="{3DDE9176-C20C-4D61-9FCD-97ACDD9B46FA}" destId="{AE4E45A6-6B39-4FD3-B838-9FE6FB3F7601}" srcOrd="0" destOrd="0" presId="urn:microsoft.com/office/officeart/2005/8/layout/hierarchy1"/>
    <dgm:cxn modelId="{48F4C0D3-504E-4BBE-8613-7C317CA87D56}" type="presParOf" srcId="{AE4E45A6-6B39-4FD3-B838-9FE6FB3F7601}" destId="{09D361D8-6F3C-4DDD-8B4D-D0EE755EF434}" srcOrd="0" destOrd="0" presId="urn:microsoft.com/office/officeart/2005/8/layout/hierarchy1"/>
    <dgm:cxn modelId="{EE5A8558-D9FF-4E58-A1E0-111898E5F574}" type="presParOf" srcId="{AE4E45A6-6B39-4FD3-B838-9FE6FB3F7601}" destId="{7F75099F-860E-44ED-8015-37D9CABD543D}" srcOrd="1" destOrd="0" presId="urn:microsoft.com/office/officeart/2005/8/layout/hierarchy1"/>
    <dgm:cxn modelId="{D8997091-D0E1-419B-B523-317768523F24}" type="presParOf" srcId="{3DDE9176-C20C-4D61-9FCD-97ACDD9B46FA}" destId="{C09E9AE2-7BBA-412A-8F7A-8C17742F78B9}" srcOrd="1" destOrd="0" presId="urn:microsoft.com/office/officeart/2005/8/layout/hierarchy1"/>
    <dgm:cxn modelId="{4157A59D-14FA-4374-9E6B-057EFBE8A530}" type="presParOf" srcId="{C09E9AE2-7BBA-412A-8F7A-8C17742F78B9}" destId="{9BFD786D-C518-4E68-85FC-97EE75FB899E}" srcOrd="0" destOrd="0" presId="urn:microsoft.com/office/officeart/2005/8/layout/hierarchy1"/>
    <dgm:cxn modelId="{D0A3B611-F7A7-4FAC-B394-0D3AA16994D5}" type="presParOf" srcId="{C09E9AE2-7BBA-412A-8F7A-8C17742F78B9}" destId="{87786786-F0EC-4CF1-9828-2A6337A6B678}" srcOrd="1" destOrd="0" presId="urn:microsoft.com/office/officeart/2005/8/layout/hierarchy1"/>
    <dgm:cxn modelId="{81A817B1-0AC5-4258-A89F-EEB8D086EFB9}" type="presParOf" srcId="{87786786-F0EC-4CF1-9828-2A6337A6B678}" destId="{0A3F5F75-7581-4DC3-AC87-EC2858A51762}" srcOrd="0" destOrd="0" presId="urn:microsoft.com/office/officeart/2005/8/layout/hierarchy1"/>
    <dgm:cxn modelId="{175885B8-20BC-4099-949E-186E80100948}" type="presParOf" srcId="{0A3F5F75-7581-4DC3-AC87-EC2858A51762}" destId="{95FE6B32-4099-4707-A168-1A4B3973D0DA}" srcOrd="0" destOrd="0" presId="urn:microsoft.com/office/officeart/2005/8/layout/hierarchy1"/>
    <dgm:cxn modelId="{B16CAF5E-FD49-4483-8BAE-D096AE871E0A}" type="presParOf" srcId="{0A3F5F75-7581-4DC3-AC87-EC2858A51762}" destId="{54115D56-BB81-43B7-80C0-6CC99CA9B682}" srcOrd="1" destOrd="0" presId="urn:microsoft.com/office/officeart/2005/8/layout/hierarchy1"/>
    <dgm:cxn modelId="{4F47C4E6-A423-4752-93F0-4C22EC49CA61}" type="presParOf" srcId="{87786786-F0EC-4CF1-9828-2A6337A6B678}" destId="{83A26890-490D-429B-9585-24B43C5D333B}" srcOrd="1" destOrd="0" presId="urn:microsoft.com/office/officeart/2005/8/layout/hierarchy1"/>
    <dgm:cxn modelId="{3E1F0E59-3E74-4CB0-BA82-F8765E231694}" type="presParOf" srcId="{C09E9AE2-7BBA-412A-8F7A-8C17742F78B9}" destId="{B5E8F6A1-F625-4308-95F0-E9796A56E720}" srcOrd="2" destOrd="0" presId="urn:microsoft.com/office/officeart/2005/8/layout/hierarchy1"/>
    <dgm:cxn modelId="{D31E9C52-DB07-45E8-A2AE-3B793399B2E8}" type="presParOf" srcId="{C09E9AE2-7BBA-412A-8F7A-8C17742F78B9}" destId="{B42E7BE5-8E8D-45DA-B3E5-5C2F1D73C406}" srcOrd="3" destOrd="0" presId="urn:microsoft.com/office/officeart/2005/8/layout/hierarchy1"/>
    <dgm:cxn modelId="{8E296E7C-5126-44F5-A022-0B62528C9DA8}" type="presParOf" srcId="{B42E7BE5-8E8D-45DA-B3E5-5C2F1D73C406}" destId="{07ECD745-6ED2-4BB3-9BF7-54E1B1535045}" srcOrd="0" destOrd="0" presId="urn:microsoft.com/office/officeart/2005/8/layout/hierarchy1"/>
    <dgm:cxn modelId="{F09C6467-9F28-49D4-A40F-2B6532D6FE15}" type="presParOf" srcId="{07ECD745-6ED2-4BB3-9BF7-54E1B1535045}" destId="{68CB3DC2-36F0-4FA7-8593-4C74C246C37E}" srcOrd="0" destOrd="0" presId="urn:microsoft.com/office/officeart/2005/8/layout/hierarchy1"/>
    <dgm:cxn modelId="{423576EF-A313-4C48-B517-A08889F08DB7}" type="presParOf" srcId="{07ECD745-6ED2-4BB3-9BF7-54E1B1535045}" destId="{E905469B-3F86-4295-ABB6-40ADAFEAD3D9}" srcOrd="1" destOrd="0" presId="urn:microsoft.com/office/officeart/2005/8/layout/hierarchy1"/>
    <dgm:cxn modelId="{BDA9753E-FBB7-4FA6-9011-5655050D72EE}" type="presParOf" srcId="{B42E7BE5-8E8D-45DA-B3E5-5C2F1D73C406}" destId="{59863F16-4195-42CA-9AF7-83BEF8589800}" srcOrd="1" destOrd="0" presId="urn:microsoft.com/office/officeart/2005/8/layout/hierarchy1"/>
    <dgm:cxn modelId="{23CBED50-3F6E-4FF5-B257-30AB10729EB2}" type="presParOf" srcId="{C09E9AE2-7BBA-412A-8F7A-8C17742F78B9}" destId="{39A87E59-B4CA-41FD-B770-9B8B687613C3}" srcOrd="4" destOrd="0" presId="urn:microsoft.com/office/officeart/2005/8/layout/hierarchy1"/>
    <dgm:cxn modelId="{37E91233-3CAC-4492-8FFF-A741D52175C3}" type="presParOf" srcId="{C09E9AE2-7BBA-412A-8F7A-8C17742F78B9}" destId="{3F9E2BCC-5C29-4171-BF17-B3891BE40B82}" srcOrd="5" destOrd="0" presId="urn:microsoft.com/office/officeart/2005/8/layout/hierarchy1"/>
    <dgm:cxn modelId="{DAE8761C-2DF6-42B1-8876-BB2DB11549C1}" type="presParOf" srcId="{3F9E2BCC-5C29-4171-BF17-B3891BE40B82}" destId="{EE6D59CC-2586-480F-B044-FDA9854B21B8}" srcOrd="0" destOrd="0" presId="urn:microsoft.com/office/officeart/2005/8/layout/hierarchy1"/>
    <dgm:cxn modelId="{0FDFECA2-C586-448C-9CA3-FF29DD3BA683}" type="presParOf" srcId="{EE6D59CC-2586-480F-B044-FDA9854B21B8}" destId="{12D9440C-DFEC-43B8-8114-1BF34EE74341}" srcOrd="0" destOrd="0" presId="urn:microsoft.com/office/officeart/2005/8/layout/hierarchy1"/>
    <dgm:cxn modelId="{84697436-9765-49CD-80BC-38613DFEE6CE}" type="presParOf" srcId="{EE6D59CC-2586-480F-B044-FDA9854B21B8}" destId="{FBD7DF1B-5DA3-4F66-B734-514FDE12397E}" srcOrd="1" destOrd="0" presId="urn:microsoft.com/office/officeart/2005/8/layout/hierarchy1"/>
    <dgm:cxn modelId="{9BC6DAC5-0309-4923-B226-E02701033024}" type="presParOf" srcId="{3F9E2BCC-5C29-4171-BF17-B3891BE40B82}" destId="{71A0B56F-3172-4113-B667-D8A0DA0393C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C15C33-0C41-4A22-BE91-220D8D81207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701FD5-C48B-40E2-8653-31E88CD1D606}">
      <dgm:prSet phldrT="[Текст]"/>
      <dgm:spPr/>
      <dgm:t>
        <a:bodyPr/>
        <a:lstStyle/>
        <a:p>
          <a:r>
            <a:rPr lang="ru-RU" dirty="0" smtClean="0"/>
            <a:t>Сотрудничество</a:t>
          </a:r>
          <a:endParaRPr lang="ru-RU" dirty="0"/>
        </a:p>
      </dgm:t>
    </dgm:pt>
    <dgm:pt modelId="{57278D25-92DC-46C4-BAE7-C7105029AFFE}" type="parTrans" cxnId="{2596C5BE-2AFA-4212-9244-496ECA441874}">
      <dgm:prSet/>
      <dgm:spPr/>
      <dgm:t>
        <a:bodyPr/>
        <a:lstStyle/>
        <a:p>
          <a:endParaRPr lang="ru-RU"/>
        </a:p>
      </dgm:t>
    </dgm:pt>
    <dgm:pt modelId="{4F1F5C50-6DCB-46A8-8ECF-A72F27C8EC4F}" type="sibTrans" cxnId="{2596C5BE-2AFA-4212-9244-496ECA441874}">
      <dgm:prSet/>
      <dgm:spPr/>
      <dgm:t>
        <a:bodyPr/>
        <a:lstStyle/>
        <a:p>
          <a:endParaRPr lang="ru-RU"/>
        </a:p>
      </dgm:t>
    </dgm:pt>
    <dgm:pt modelId="{436CAB09-00E4-46ED-AD31-717AE38656FE}">
      <dgm:prSet phldrT="[Текст]"/>
      <dgm:spPr/>
      <dgm:t>
        <a:bodyPr/>
        <a:lstStyle/>
        <a:p>
          <a:r>
            <a:rPr lang="ru-RU" dirty="0" smtClean="0"/>
            <a:t>Общение на равных, где ни одной из сторон взаимодействия не принадлежит привилегия указывать , контролировать, оценивать</a:t>
          </a:r>
          <a:endParaRPr lang="ru-RU" dirty="0"/>
        </a:p>
      </dgm:t>
    </dgm:pt>
    <dgm:pt modelId="{C3125A67-84B2-49A6-AE75-1AFD835BC135}" type="parTrans" cxnId="{2C9BF965-8F91-4BAE-AAD3-ACE1F57B0154}">
      <dgm:prSet/>
      <dgm:spPr/>
      <dgm:t>
        <a:bodyPr/>
        <a:lstStyle/>
        <a:p>
          <a:endParaRPr lang="ru-RU"/>
        </a:p>
      </dgm:t>
    </dgm:pt>
    <dgm:pt modelId="{856008C0-77F1-4832-B22D-FDB36CCB5AB3}" type="sibTrans" cxnId="{2C9BF965-8F91-4BAE-AAD3-ACE1F57B0154}">
      <dgm:prSet/>
      <dgm:spPr/>
      <dgm:t>
        <a:bodyPr/>
        <a:lstStyle/>
        <a:p>
          <a:endParaRPr lang="ru-RU"/>
        </a:p>
      </dgm:t>
    </dgm:pt>
    <dgm:pt modelId="{B7BA5C76-9898-4FC9-9E59-F7D108F904D0}">
      <dgm:prSet phldrT="[Текст]"/>
      <dgm:spPr/>
      <dgm:t>
        <a:bodyPr/>
        <a:lstStyle/>
        <a:p>
          <a:r>
            <a:rPr lang="ru-RU" dirty="0" smtClean="0"/>
            <a:t>Взаимодействие</a:t>
          </a:r>
          <a:endParaRPr lang="ru-RU" dirty="0"/>
        </a:p>
      </dgm:t>
    </dgm:pt>
    <dgm:pt modelId="{6E98590A-F98D-4BB6-BF12-ECB61EFCE8CC}" type="parTrans" cxnId="{1B614531-6E1D-468F-827E-B072EAC125DB}">
      <dgm:prSet/>
      <dgm:spPr/>
      <dgm:t>
        <a:bodyPr/>
        <a:lstStyle/>
        <a:p>
          <a:endParaRPr lang="ru-RU"/>
        </a:p>
      </dgm:t>
    </dgm:pt>
    <dgm:pt modelId="{E4E59421-7ED6-42D5-9FCC-33D8DE16E6DE}" type="sibTrans" cxnId="{1B614531-6E1D-468F-827E-B072EAC125DB}">
      <dgm:prSet/>
      <dgm:spPr/>
      <dgm:t>
        <a:bodyPr/>
        <a:lstStyle/>
        <a:p>
          <a:endParaRPr lang="ru-RU"/>
        </a:p>
      </dgm:t>
    </dgm:pt>
    <dgm:pt modelId="{6AE276FF-AE11-4070-BA74-4E71F2A4A86D}">
      <dgm:prSet phldrT="[Текст]"/>
      <dgm:spPr/>
      <dgm:t>
        <a:bodyPr/>
        <a:lstStyle/>
        <a:p>
          <a:r>
            <a:rPr lang="ru-RU" dirty="0" smtClean="0"/>
            <a:t>Способ организации совместной деятельности, которая осуществляется на основании социальной перцепции и с помощью общения</a:t>
          </a:r>
          <a:endParaRPr lang="ru-RU" dirty="0"/>
        </a:p>
      </dgm:t>
    </dgm:pt>
    <dgm:pt modelId="{7C4116E7-DA38-4F29-92F2-A04C2C1C2411}" type="parTrans" cxnId="{D9416279-B393-43E7-8C0F-8AC06E9D8556}">
      <dgm:prSet/>
      <dgm:spPr/>
      <dgm:t>
        <a:bodyPr/>
        <a:lstStyle/>
        <a:p>
          <a:endParaRPr lang="ru-RU"/>
        </a:p>
      </dgm:t>
    </dgm:pt>
    <dgm:pt modelId="{48AD389D-A766-4D67-AFD1-16D9147A4A41}" type="sibTrans" cxnId="{D9416279-B393-43E7-8C0F-8AC06E9D8556}">
      <dgm:prSet/>
      <dgm:spPr/>
      <dgm:t>
        <a:bodyPr/>
        <a:lstStyle/>
        <a:p>
          <a:endParaRPr lang="ru-RU"/>
        </a:p>
      </dgm:t>
    </dgm:pt>
    <dgm:pt modelId="{650A5A1E-86DC-46F0-8168-187D70391D10}" type="pres">
      <dgm:prSet presAssocID="{8FC15C33-0C41-4A22-BE91-220D8D8120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6F1CE1-1385-40E7-B58D-C095A884A7DC}" type="pres">
      <dgm:prSet presAssocID="{AE701FD5-C48B-40E2-8653-31E88CD1D60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F663A-702E-4DE3-B92D-FE41E7868249}" type="pres">
      <dgm:prSet presAssocID="{AE701FD5-C48B-40E2-8653-31E88CD1D60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584C54-2B91-47B9-9E97-019BF166E935}" type="pres">
      <dgm:prSet presAssocID="{B7BA5C76-9898-4FC9-9E59-F7D108F904D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2F29B6-CFD5-4342-9CD2-3DE0F32FFE7E}" type="pres">
      <dgm:prSet presAssocID="{B7BA5C76-9898-4FC9-9E59-F7D108F904D0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614531-6E1D-468F-827E-B072EAC125DB}" srcId="{8FC15C33-0C41-4A22-BE91-220D8D812074}" destId="{B7BA5C76-9898-4FC9-9E59-F7D108F904D0}" srcOrd="1" destOrd="0" parTransId="{6E98590A-F98D-4BB6-BF12-ECB61EFCE8CC}" sibTransId="{E4E59421-7ED6-42D5-9FCC-33D8DE16E6DE}"/>
    <dgm:cxn modelId="{72EFFF2B-9F6C-48F3-B213-AD5953622A69}" type="presOf" srcId="{B7BA5C76-9898-4FC9-9E59-F7D108F904D0}" destId="{5A584C54-2B91-47B9-9E97-019BF166E935}" srcOrd="0" destOrd="0" presId="urn:microsoft.com/office/officeart/2005/8/layout/vList2"/>
    <dgm:cxn modelId="{2596C5BE-2AFA-4212-9244-496ECA441874}" srcId="{8FC15C33-0C41-4A22-BE91-220D8D812074}" destId="{AE701FD5-C48B-40E2-8653-31E88CD1D606}" srcOrd="0" destOrd="0" parTransId="{57278D25-92DC-46C4-BAE7-C7105029AFFE}" sibTransId="{4F1F5C50-6DCB-46A8-8ECF-A72F27C8EC4F}"/>
    <dgm:cxn modelId="{2C9BF965-8F91-4BAE-AAD3-ACE1F57B0154}" srcId="{AE701FD5-C48B-40E2-8653-31E88CD1D606}" destId="{436CAB09-00E4-46ED-AD31-717AE38656FE}" srcOrd="0" destOrd="0" parTransId="{C3125A67-84B2-49A6-AE75-1AFD835BC135}" sibTransId="{856008C0-77F1-4832-B22D-FDB36CCB5AB3}"/>
    <dgm:cxn modelId="{9D844496-E899-4EF7-B068-A7DCFB2FF92B}" type="presOf" srcId="{6AE276FF-AE11-4070-BA74-4E71F2A4A86D}" destId="{6A2F29B6-CFD5-4342-9CD2-3DE0F32FFE7E}" srcOrd="0" destOrd="0" presId="urn:microsoft.com/office/officeart/2005/8/layout/vList2"/>
    <dgm:cxn modelId="{B05B55BB-A6F2-4D78-A154-F3F496CD3935}" type="presOf" srcId="{436CAB09-00E4-46ED-AD31-717AE38656FE}" destId="{7DBF663A-702E-4DE3-B92D-FE41E7868249}" srcOrd="0" destOrd="0" presId="urn:microsoft.com/office/officeart/2005/8/layout/vList2"/>
    <dgm:cxn modelId="{B9432BC6-1331-4E1D-BA53-4AF695D26516}" type="presOf" srcId="{AE701FD5-C48B-40E2-8653-31E88CD1D606}" destId="{E56F1CE1-1385-40E7-B58D-C095A884A7DC}" srcOrd="0" destOrd="0" presId="urn:microsoft.com/office/officeart/2005/8/layout/vList2"/>
    <dgm:cxn modelId="{E47E3FE2-1312-4BB2-98CE-2C49189D8235}" type="presOf" srcId="{8FC15C33-0C41-4A22-BE91-220D8D812074}" destId="{650A5A1E-86DC-46F0-8168-187D70391D10}" srcOrd="0" destOrd="0" presId="urn:microsoft.com/office/officeart/2005/8/layout/vList2"/>
    <dgm:cxn modelId="{D9416279-B393-43E7-8C0F-8AC06E9D8556}" srcId="{B7BA5C76-9898-4FC9-9E59-F7D108F904D0}" destId="{6AE276FF-AE11-4070-BA74-4E71F2A4A86D}" srcOrd="0" destOrd="0" parTransId="{7C4116E7-DA38-4F29-92F2-A04C2C1C2411}" sibTransId="{48AD389D-A766-4D67-AFD1-16D9147A4A41}"/>
    <dgm:cxn modelId="{49A09D79-0E26-47CB-BEAE-2013AB83FE34}" type="presParOf" srcId="{650A5A1E-86DC-46F0-8168-187D70391D10}" destId="{E56F1CE1-1385-40E7-B58D-C095A884A7DC}" srcOrd="0" destOrd="0" presId="urn:microsoft.com/office/officeart/2005/8/layout/vList2"/>
    <dgm:cxn modelId="{24E75795-BB2B-4B48-948A-72F5D026A010}" type="presParOf" srcId="{650A5A1E-86DC-46F0-8168-187D70391D10}" destId="{7DBF663A-702E-4DE3-B92D-FE41E7868249}" srcOrd="1" destOrd="0" presId="urn:microsoft.com/office/officeart/2005/8/layout/vList2"/>
    <dgm:cxn modelId="{C4937BC2-09A9-4692-905A-6FADEB70E0C5}" type="presParOf" srcId="{650A5A1E-86DC-46F0-8168-187D70391D10}" destId="{5A584C54-2B91-47B9-9E97-019BF166E935}" srcOrd="2" destOrd="0" presId="urn:microsoft.com/office/officeart/2005/8/layout/vList2"/>
    <dgm:cxn modelId="{A4662195-7C7F-4058-BB11-435F59096DF8}" type="presParOf" srcId="{650A5A1E-86DC-46F0-8168-187D70391D10}" destId="{6A2F29B6-CFD5-4342-9CD2-3DE0F32FFE7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EFDB49-69C4-4FA8-8FE5-06AAF960429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C7A8C4-2409-4B4F-BE98-6E8C0C5A1C8D}">
      <dgm:prSet phldrT="[Текст]"/>
      <dgm:spPr/>
      <dgm:t>
        <a:bodyPr/>
        <a:lstStyle/>
        <a:p>
          <a:r>
            <a:rPr lang="ru-RU" dirty="0" smtClean="0"/>
            <a:t>Стихийность контактов</a:t>
          </a:r>
          <a:endParaRPr lang="ru-RU" dirty="0"/>
        </a:p>
      </dgm:t>
    </dgm:pt>
    <dgm:pt modelId="{FE078B48-3446-4646-AEC3-AA3BE47F8657}" type="parTrans" cxnId="{0DF0492A-3C14-4984-90E9-102967F99591}">
      <dgm:prSet/>
      <dgm:spPr/>
      <dgm:t>
        <a:bodyPr/>
        <a:lstStyle/>
        <a:p>
          <a:endParaRPr lang="ru-RU"/>
        </a:p>
      </dgm:t>
    </dgm:pt>
    <dgm:pt modelId="{4EC85D2E-CC37-4F5D-BEEE-8CF681F92363}" type="sibTrans" cxnId="{0DF0492A-3C14-4984-90E9-102967F99591}">
      <dgm:prSet/>
      <dgm:spPr/>
      <dgm:t>
        <a:bodyPr/>
        <a:lstStyle/>
        <a:p>
          <a:endParaRPr lang="ru-RU"/>
        </a:p>
      </dgm:t>
    </dgm:pt>
    <dgm:pt modelId="{3C034581-FE9A-43B0-94CF-41C5756732C6}">
      <dgm:prSet phldrT="[Текст]"/>
      <dgm:spPr/>
      <dgm:t>
        <a:bodyPr/>
        <a:lstStyle/>
        <a:p>
          <a:r>
            <a:rPr lang="ru-RU" dirty="0" smtClean="0"/>
            <a:t>Педагоги просят родителей вмешаться в воспитательный процесс, но не дают конкретных рекомендаций, каким образом достичь желаемого результата</a:t>
          </a:r>
          <a:endParaRPr lang="ru-RU" dirty="0"/>
        </a:p>
      </dgm:t>
    </dgm:pt>
    <dgm:pt modelId="{105BC48F-48BE-4AD4-BEC6-2AC70C7886BA}" type="parTrans" cxnId="{B01FCB9E-0985-4D6D-B79E-CD9C21A675D5}">
      <dgm:prSet/>
      <dgm:spPr/>
      <dgm:t>
        <a:bodyPr/>
        <a:lstStyle/>
        <a:p>
          <a:endParaRPr lang="ru-RU"/>
        </a:p>
      </dgm:t>
    </dgm:pt>
    <dgm:pt modelId="{098889BF-7715-418D-A5DE-40F338E75F64}" type="sibTrans" cxnId="{B01FCB9E-0985-4D6D-B79E-CD9C21A675D5}">
      <dgm:prSet/>
      <dgm:spPr/>
      <dgm:t>
        <a:bodyPr/>
        <a:lstStyle/>
        <a:p>
          <a:endParaRPr lang="ru-RU"/>
        </a:p>
      </dgm:t>
    </dgm:pt>
    <dgm:pt modelId="{A08BFE97-6007-4F71-A5A1-67C0C5146A30}">
      <dgm:prSet phldrT="[Текст]"/>
      <dgm:spPr/>
      <dgm:t>
        <a:bodyPr/>
        <a:lstStyle/>
        <a:p>
          <a:r>
            <a:rPr lang="ru-RU" dirty="0" smtClean="0"/>
            <a:t>Низкий уровень диалогического общения в отношениях с родителями (воспитатели не всегда умеют психологически грамотно построить беседу)</a:t>
          </a:r>
          <a:endParaRPr lang="ru-RU" dirty="0"/>
        </a:p>
      </dgm:t>
    </dgm:pt>
    <dgm:pt modelId="{77FA68F0-6F06-47D2-8727-37CB5BB00BE0}" type="parTrans" cxnId="{97CF5178-A5B1-41E2-90ED-8C7D6732ED6A}">
      <dgm:prSet/>
      <dgm:spPr/>
    </dgm:pt>
    <dgm:pt modelId="{F8E88B60-0ECA-408B-B8AE-75F9BC91ABB4}" type="sibTrans" cxnId="{97CF5178-A5B1-41E2-90ED-8C7D6732ED6A}">
      <dgm:prSet/>
      <dgm:spPr/>
    </dgm:pt>
    <dgm:pt modelId="{302493AB-1550-4883-ACBE-CF1F30F9E9E0}">
      <dgm:prSet phldrT="[Текст]"/>
      <dgm:spPr/>
      <dgm:t>
        <a:bodyPr/>
        <a:lstStyle/>
        <a:p>
          <a:r>
            <a:rPr lang="ru-RU" dirty="0" smtClean="0"/>
            <a:t>Воспитатели чаще обращаются к родителям в случаях негативного поведения ребенка, чем отмечают его успехи</a:t>
          </a:r>
          <a:endParaRPr lang="ru-RU" dirty="0"/>
        </a:p>
      </dgm:t>
    </dgm:pt>
    <dgm:pt modelId="{50CDEC5D-0EFB-4B7C-A51E-0326B261672A}" type="parTrans" cxnId="{9AD07BC6-E2D5-4ACB-9282-B6B0468A9A60}">
      <dgm:prSet/>
      <dgm:spPr/>
    </dgm:pt>
    <dgm:pt modelId="{BBF107D6-C32D-4458-B662-EB1C10FDCC26}" type="sibTrans" cxnId="{9AD07BC6-E2D5-4ACB-9282-B6B0468A9A60}">
      <dgm:prSet/>
      <dgm:spPr/>
    </dgm:pt>
    <dgm:pt modelId="{BFFB1833-7DA5-44DD-967B-AB582338503D}">
      <dgm:prSet phldrT="[Текст]"/>
      <dgm:spPr/>
      <dgm:t>
        <a:bodyPr/>
        <a:lstStyle/>
        <a:p>
          <a:r>
            <a:rPr lang="ru-RU" smtClean="0"/>
            <a:t>У воспитателей и родителей отсутствует мотивация к сотрудничеству и сотворчеству</a:t>
          </a:r>
          <a:endParaRPr lang="ru-RU" dirty="0"/>
        </a:p>
      </dgm:t>
    </dgm:pt>
    <dgm:pt modelId="{29EAD595-EE2A-4733-A20E-4D81023C361A}" type="parTrans" cxnId="{CB929BF3-A4DF-4815-9347-E105B2C96DE2}">
      <dgm:prSet/>
      <dgm:spPr/>
    </dgm:pt>
    <dgm:pt modelId="{4F28EC7F-069A-4CD9-87F8-2EA11F697F2F}" type="sibTrans" cxnId="{CB929BF3-A4DF-4815-9347-E105B2C96DE2}">
      <dgm:prSet/>
      <dgm:spPr/>
    </dgm:pt>
    <dgm:pt modelId="{2E146646-474C-4A20-80B5-7ABA11BAF34C}">
      <dgm:prSet phldrT="[Текст]"/>
      <dgm:spPr/>
      <dgm:t>
        <a:bodyPr/>
        <a:lstStyle/>
        <a:p>
          <a:r>
            <a:rPr lang="ru-RU" smtClean="0"/>
            <a:t>Тактика воздействия педагогов на родителей исключает их взаимную активность, сотворчество и развитие гармоничных отношений, взаимодействия и сотрудничества</a:t>
          </a:r>
          <a:endParaRPr lang="ru-RU" dirty="0"/>
        </a:p>
      </dgm:t>
    </dgm:pt>
    <dgm:pt modelId="{DDC7BE36-D7C0-4102-ABA6-CDFCBA3AC340}" type="parTrans" cxnId="{83E28968-51BD-434A-9121-41F012D27F19}">
      <dgm:prSet/>
      <dgm:spPr/>
    </dgm:pt>
    <dgm:pt modelId="{7980075E-0CE7-4204-8667-836C2485D9A3}" type="sibTrans" cxnId="{83E28968-51BD-434A-9121-41F012D27F19}">
      <dgm:prSet/>
      <dgm:spPr/>
    </dgm:pt>
    <dgm:pt modelId="{61B44E93-53FC-472D-B9A4-F9A34523E0EE}" type="pres">
      <dgm:prSet presAssocID="{6CEFDB49-69C4-4FA8-8FE5-06AAF96042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4F669-C73B-4EA5-B219-0585DB51DFFE}" type="pres">
      <dgm:prSet presAssocID="{07C7A8C4-2409-4B4F-BE98-6E8C0C5A1C8D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2852C1-D2BA-43C1-B1F6-20FCDA9480A4}" type="pres">
      <dgm:prSet presAssocID="{4EC85D2E-CC37-4F5D-BEEE-8CF681F92363}" presName="spacer" presStyleCnt="0"/>
      <dgm:spPr/>
    </dgm:pt>
    <dgm:pt modelId="{7C1C9749-1693-40D4-93EA-EA0F36183476}" type="pres">
      <dgm:prSet presAssocID="{3C034581-FE9A-43B0-94CF-41C5756732C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026DBA-2990-4A5A-A76C-7C101708CB39}" type="pres">
      <dgm:prSet presAssocID="{098889BF-7715-418D-A5DE-40F338E75F64}" presName="spacer" presStyleCnt="0"/>
      <dgm:spPr/>
    </dgm:pt>
    <dgm:pt modelId="{B973528C-3924-4D4E-9C89-5387335C3DE1}" type="pres">
      <dgm:prSet presAssocID="{A08BFE97-6007-4F71-A5A1-67C0C5146A3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0299C8-F11F-4895-9920-EE9FF9C93CAB}" type="pres">
      <dgm:prSet presAssocID="{F8E88B60-0ECA-408B-B8AE-75F9BC91ABB4}" presName="spacer" presStyleCnt="0"/>
      <dgm:spPr/>
    </dgm:pt>
    <dgm:pt modelId="{5B11AA38-A688-4081-8B51-07040F67E962}" type="pres">
      <dgm:prSet presAssocID="{302493AB-1550-4883-ACBE-CF1F30F9E9E0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AC531-426E-4A8E-94CE-F7439F105480}" type="pres">
      <dgm:prSet presAssocID="{BBF107D6-C32D-4458-B662-EB1C10FDCC26}" presName="spacer" presStyleCnt="0"/>
      <dgm:spPr/>
    </dgm:pt>
    <dgm:pt modelId="{D128CD0C-9B24-449B-B3A0-8F1A37FCE5CC}" type="pres">
      <dgm:prSet presAssocID="{BFFB1833-7DA5-44DD-967B-AB582338503D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CB273C-BB53-4181-A8B1-A933E2C27923}" type="pres">
      <dgm:prSet presAssocID="{4F28EC7F-069A-4CD9-87F8-2EA11F697F2F}" presName="spacer" presStyleCnt="0"/>
      <dgm:spPr/>
    </dgm:pt>
    <dgm:pt modelId="{F89D5048-B662-406D-9AE0-36E49CC01263}" type="pres">
      <dgm:prSet presAssocID="{2E146646-474C-4A20-80B5-7ABA11BAF34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AB1B22-370C-4810-A804-B3CF7BDC9228}" type="presOf" srcId="{3C034581-FE9A-43B0-94CF-41C5756732C6}" destId="{7C1C9749-1693-40D4-93EA-EA0F36183476}" srcOrd="0" destOrd="0" presId="urn:microsoft.com/office/officeart/2005/8/layout/vList2"/>
    <dgm:cxn modelId="{97CF5178-A5B1-41E2-90ED-8C7D6732ED6A}" srcId="{6CEFDB49-69C4-4FA8-8FE5-06AAF960429F}" destId="{A08BFE97-6007-4F71-A5A1-67C0C5146A30}" srcOrd="2" destOrd="0" parTransId="{77FA68F0-6F06-47D2-8727-37CB5BB00BE0}" sibTransId="{F8E88B60-0ECA-408B-B8AE-75F9BC91ABB4}"/>
    <dgm:cxn modelId="{3552A70A-27C2-44F5-9004-F27B0F4E872B}" type="presOf" srcId="{07C7A8C4-2409-4B4F-BE98-6E8C0C5A1C8D}" destId="{9954F669-C73B-4EA5-B219-0585DB51DFFE}" srcOrd="0" destOrd="0" presId="urn:microsoft.com/office/officeart/2005/8/layout/vList2"/>
    <dgm:cxn modelId="{407374FB-BA23-484E-81B9-730589C15728}" type="presOf" srcId="{6CEFDB49-69C4-4FA8-8FE5-06AAF960429F}" destId="{61B44E93-53FC-472D-B9A4-F9A34523E0EE}" srcOrd="0" destOrd="0" presId="urn:microsoft.com/office/officeart/2005/8/layout/vList2"/>
    <dgm:cxn modelId="{CB929BF3-A4DF-4815-9347-E105B2C96DE2}" srcId="{6CEFDB49-69C4-4FA8-8FE5-06AAF960429F}" destId="{BFFB1833-7DA5-44DD-967B-AB582338503D}" srcOrd="4" destOrd="0" parTransId="{29EAD595-EE2A-4733-A20E-4D81023C361A}" sibTransId="{4F28EC7F-069A-4CD9-87F8-2EA11F697F2F}"/>
    <dgm:cxn modelId="{653893CB-47F7-4C52-9B9E-D8DF316A11C2}" type="presOf" srcId="{BFFB1833-7DA5-44DD-967B-AB582338503D}" destId="{D128CD0C-9B24-449B-B3A0-8F1A37FCE5CC}" srcOrd="0" destOrd="0" presId="urn:microsoft.com/office/officeart/2005/8/layout/vList2"/>
    <dgm:cxn modelId="{3631F867-49AB-4ABF-80DD-8626368B590D}" type="presOf" srcId="{2E146646-474C-4A20-80B5-7ABA11BAF34C}" destId="{F89D5048-B662-406D-9AE0-36E49CC01263}" srcOrd="0" destOrd="0" presId="urn:microsoft.com/office/officeart/2005/8/layout/vList2"/>
    <dgm:cxn modelId="{B01FCB9E-0985-4D6D-B79E-CD9C21A675D5}" srcId="{6CEFDB49-69C4-4FA8-8FE5-06AAF960429F}" destId="{3C034581-FE9A-43B0-94CF-41C5756732C6}" srcOrd="1" destOrd="0" parTransId="{105BC48F-48BE-4AD4-BEC6-2AC70C7886BA}" sibTransId="{098889BF-7715-418D-A5DE-40F338E75F64}"/>
    <dgm:cxn modelId="{3902D4CC-F869-4939-8B57-79DF43D346DF}" type="presOf" srcId="{A08BFE97-6007-4F71-A5A1-67C0C5146A30}" destId="{B973528C-3924-4D4E-9C89-5387335C3DE1}" srcOrd="0" destOrd="0" presId="urn:microsoft.com/office/officeart/2005/8/layout/vList2"/>
    <dgm:cxn modelId="{0DF0492A-3C14-4984-90E9-102967F99591}" srcId="{6CEFDB49-69C4-4FA8-8FE5-06AAF960429F}" destId="{07C7A8C4-2409-4B4F-BE98-6E8C0C5A1C8D}" srcOrd="0" destOrd="0" parTransId="{FE078B48-3446-4646-AEC3-AA3BE47F8657}" sibTransId="{4EC85D2E-CC37-4F5D-BEEE-8CF681F92363}"/>
    <dgm:cxn modelId="{9AD07BC6-E2D5-4ACB-9282-B6B0468A9A60}" srcId="{6CEFDB49-69C4-4FA8-8FE5-06AAF960429F}" destId="{302493AB-1550-4883-ACBE-CF1F30F9E9E0}" srcOrd="3" destOrd="0" parTransId="{50CDEC5D-0EFB-4B7C-A51E-0326B261672A}" sibTransId="{BBF107D6-C32D-4458-B662-EB1C10FDCC26}"/>
    <dgm:cxn modelId="{83E28968-51BD-434A-9121-41F012D27F19}" srcId="{6CEFDB49-69C4-4FA8-8FE5-06AAF960429F}" destId="{2E146646-474C-4A20-80B5-7ABA11BAF34C}" srcOrd="5" destOrd="0" parTransId="{DDC7BE36-D7C0-4102-ABA6-CDFCBA3AC340}" sibTransId="{7980075E-0CE7-4204-8667-836C2485D9A3}"/>
    <dgm:cxn modelId="{C08B99F2-C35A-4F44-A35D-B39AF8B2FF14}" type="presOf" srcId="{302493AB-1550-4883-ACBE-CF1F30F9E9E0}" destId="{5B11AA38-A688-4081-8B51-07040F67E962}" srcOrd="0" destOrd="0" presId="urn:microsoft.com/office/officeart/2005/8/layout/vList2"/>
    <dgm:cxn modelId="{5CB00817-925B-47FA-9C5E-D40916EAC76B}" type="presParOf" srcId="{61B44E93-53FC-472D-B9A4-F9A34523E0EE}" destId="{9954F669-C73B-4EA5-B219-0585DB51DFFE}" srcOrd="0" destOrd="0" presId="urn:microsoft.com/office/officeart/2005/8/layout/vList2"/>
    <dgm:cxn modelId="{DD5CFC8D-4ECA-41AD-9971-89545B853477}" type="presParOf" srcId="{61B44E93-53FC-472D-B9A4-F9A34523E0EE}" destId="{452852C1-D2BA-43C1-B1F6-20FCDA9480A4}" srcOrd="1" destOrd="0" presId="urn:microsoft.com/office/officeart/2005/8/layout/vList2"/>
    <dgm:cxn modelId="{86315490-3E8B-4B1C-B90A-AC09DF1D9984}" type="presParOf" srcId="{61B44E93-53FC-472D-B9A4-F9A34523E0EE}" destId="{7C1C9749-1693-40D4-93EA-EA0F36183476}" srcOrd="2" destOrd="0" presId="urn:microsoft.com/office/officeart/2005/8/layout/vList2"/>
    <dgm:cxn modelId="{5EA01E95-E90E-4E86-BF18-F0CE06FCEA70}" type="presParOf" srcId="{61B44E93-53FC-472D-B9A4-F9A34523E0EE}" destId="{B3026DBA-2990-4A5A-A76C-7C101708CB39}" srcOrd="3" destOrd="0" presId="urn:microsoft.com/office/officeart/2005/8/layout/vList2"/>
    <dgm:cxn modelId="{1BBD3B1F-5D43-47A0-B79B-FB9D83841403}" type="presParOf" srcId="{61B44E93-53FC-472D-B9A4-F9A34523E0EE}" destId="{B973528C-3924-4D4E-9C89-5387335C3DE1}" srcOrd="4" destOrd="0" presId="urn:microsoft.com/office/officeart/2005/8/layout/vList2"/>
    <dgm:cxn modelId="{25E6C439-428F-4624-9648-A7B98D2FE6A6}" type="presParOf" srcId="{61B44E93-53FC-472D-B9A4-F9A34523E0EE}" destId="{380299C8-F11F-4895-9920-EE9FF9C93CAB}" srcOrd="5" destOrd="0" presId="urn:microsoft.com/office/officeart/2005/8/layout/vList2"/>
    <dgm:cxn modelId="{10CF7070-7806-4D42-A138-83EC63551CFA}" type="presParOf" srcId="{61B44E93-53FC-472D-B9A4-F9A34523E0EE}" destId="{5B11AA38-A688-4081-8B51-07040F67E962}" srcOrd="6" destOrd="0" presId="urn:microsoft.com/office/officeart/2005/8/layout/vList2"/>
    <dgm:cxn modelId="{D4B2A55A-B694-496D-B3CD-DD3116165045}" type="presParOf" srcId="{61B44E93-53FC-472D-B9A4-F9A34523E0EE}" destId="{981AC531-426E-4A8E-94CE-F7439F105480}" srcOrd="7" destOrd="0" presId="urn:microsoft.com/office/officeart/2005/8/layout/vList2"/>
    <dgm:cxn modelId="{C319FD46-05C2-4399-AD5A-5DBA3088B29B}" type="presParOf" srcId="{61B44E93-53FC-472D-B9A4-F9A34523E0EE}" destId="{D128CD0C-9B24-449B-B3A0-8F1A37FCE5CC}" srcOrd="8" destOrd="0" presId="urn:microsoft.com/office/officeart/2005/8/layout/vList2"/>
    <dgm:cxn modelId="{CAC16EE7-9FDF-4012-B150-735F52A44346}" type="presParOf" srcId="{61B44E93-53FC-472D-B9A4-F9A34523E0EE}" destId="{E7CB273C-BB53-4181-A8B1-A933E2C27923}" srcOrd="9" destOrd="0" presId="urn:microsoft.com/office/officeart/2005/8/layout/vList2"/>
    <dgm:cxn modelId="{E97957B9-2B5A-46C1-83B5-96D21154365A}" type="presParOf" srcId="{61B44E93-53FC-472D-B9A4-F9A34523E0EE}" destId="{F89D5048-B662-406D-9AE0-36E49CC0126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3B6428-EDF4-412B-94A0-3BF1BAC513F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DC79A28-2BB3-40D3-8CBD-CCE4934A470A}">
      <dgm:prSet phldrT="[Текст]"/>
      <dgm:spPr/>
      <dgm:t>
        <a:bodyPr/>
        <a:lstStyle/>
        <a:p>
          <a:r>
            <a:rPr lang="ru-RU" b="1" smtClean="0"/>
            <a:t>Традиционная роль педагога</a:t>
          </a:r>
          <a:endParaRPr lang="ru-RU" dirty="0"/>
        </a:p>
      </dgm:t>
    </dgm:pt>
    <dgm:pt modelId="{A64C3A9C-AD11-44C0-93E4-A430943492D6}" type="parTrans" cxnId="{1FB721B2-F0B9-4B6E-96D1-E05A7B3679AE}">
      <dgm:prSet/>
      <dgm:spPr/>
    </dgm:pt>
    <dgm:pt modelId="{1591A8A3-8B22-4DF5-8DB0-E61F75008D89}" type="sibTrans" cxnId="{1FB721B2-F0B9-4B6E-96D1-E05A7B3679AE}">
      <dgm:prSet/>
      <dgm:spPr/>
    </dgm:pt>
    <dgm:pt modelId="{AD84B624-812C-457C-88FD-603D08132E2B}">
      <dgm:prSet phldrT="[Текст]"/>
      <dgm:spPr/>
      <dgm:t>
        <a:bodyPr/>
        <a:lstStyle/>
        <a:p>
          <a:r>
            <a:rPr lang="ru-RU" b="1" dirty="0" smtClean="0"/>
            <a:t>Педагог – партнер</a:t>
          </a:r>
          <a:endParaRPr lang="ru-RU" dirty="0"/>
        </a:p>
      </dgm:t>
    </dgm:pt>
    <dgm:pt modelId="{7860686C-D258-46A0-9B8D-7A921514C753}" type="parTrans" cxnId="{FB76EBC4-7585-4742-A988-B00ECEDB16A0}">
      <dgm:prSet/>
      <dgm:spPr/>
    </dgm:pt>
    <dgm:pt modelId="{D2A07AC2-F7DF-4117-A240-478BAE4BE8ED}" type="sibTrans" cxnId="{FB76EBC4-7585-4742-A988-B00ECEDB16A0}">
      <dgm:prSet/>
      <dgm:spPr/>
    </dgm:pt>
    <dgm:pt modelId="{51E6B845-F6AF-4502-8EDF-97C221E59F74}">
      <dgm:prSet phldrT="[Текст]"/>
      <dgm:spPr/>
      <dgm:t>
        <a:bodyPr/>
        <a:lstStyle/>
        <a:p>
          <a:r>
            <a:rPr lang="ru-RU" dirty="0" smtClean="0"/>
            <a:t>Выступающий лидер (указывает, как надо поступать)</a:t>
          </a:r>
          <a:endParaRPr lang="ru-RU" dirty="0"/>
        </a:p>
      </dgm:t>
    </dgm:pt>
    <dgm:pt modelId="{BA4E725B-2A0F-44BE-ACAB-A1FABC65ADC7}" type="parTrans" cxnId="{26F170EF-A0CC-434D-A835-BFF49548B875}">
      <dgm:prSet/>
      <dgm:spPr/>
    </dgm:pt>
    <dgm:pt modelId="{DB4F524C-2D97-4C7D-838F-6729191F7B91}" type="sibTrans" cxnId="{26F170EF-A0CC-434D-A835-BFF49548B875}">
      <dgm:prSet/>
      <dgm:spPr/>
    </dgm:pt>
    <dgm:pt modelId="{8A7B70D9-B4E2-4B3C-A8EE-0C4191E5191D}">
      <dgm:prSet/>
      <dgm:spPr/>
      <dgm:t>
        <a:bodyPr/>
        <a:lstStyle/>
        <a:p>
          <a:r>
            <a:rPr lang="ru-RU" smtClean="0"/>
            <a:t>Руководит</a:t>
          </a:r>
          <a:endParaRPr lang="ru-RU" dirty="0" smtClean="0"/>
        </a:p>
      </dgm:t>
    </dgm:pt>
    <dgm:pt modelId="{796FB76C-5FD1-417B-BAD2-E27AF4D14B9F}" type="parTrans" cxnId="{3E6A6437-CCFA-44E2-B2FE-4A42A626D90B}">
      <dgm:prSet/>
      <dgm:spPr/>
      <dgm:t>
        <a:bodyPr/>
        <a:lstStyle/>
        <a:p>
          <a:endParaRPr lang="ru-RU"/>
        </a:p>
      </dgm:t>
    </dgm:pt>
    <dgm:pt modelId="{035C0729-D627-4E49-A87F-F9EBD720C577}" type="sibTrans" cxnId="{3E6A6437-CCFA-44E2-B2FE-4A42A626D90B}">
      <dgm:prSet/>
      <dgm:spPr/>
      <dgm:t>
        <a:bodyPr/>
        <a:lstStyle/>
        <a:p>
          <a:endParaRPr lang="ru-RU"/>
        </a:p>
      </dgm:t>
    </dgm:pt>
    <dgm:pt modelId="{86C113A5-F5CC-42AA-A869-895852B0A93F}">
      <dgm:prSet/>
      <dgm:spPr/>
      <dgm:t>
        <a:bodyPr/>
        <a:lstStyle/>
        <a:p>
          <a:r>
            <a:rPr lang="ru-RU" smtClean="0"/>
            <a:t>Оценивает ребенка и представляет родителям информацию о его развитии</a:t>
          </a:r>
          <a:endParaRPr lang="ru-RU" dirty="0" smtClean="0"/>
        </a:p>
      </dgm:t>
    </dgm:pt>
    <dgm:pt modelId="{966C8F16-F936-43F1-9A5A-33A3F48BCB8B}" type="parTrans" cxnId="{3348F275-F2F5-4B92-9C79-B64B889C0C21}">
      <dgm:prSet/>
      <dgm:spPr/>
      <dgm:t>
        <a:bodyPr/>
        <a:lstStyle/>
        <a:p>
          <a:endParaRPr lang="ru-RU"/>
        </a:p>
      </dgm:t>
    </dgm:pt>
    <dgm:pt modelId="{605592B5-474B-4A43-8553-9B2D4BAE9656}" type="sibTrans" cxnId="{3348F275-F2F5-4B92-9C79-B64B889C0C21}">
      <dgm:prSet/>
      <dgm:spPr/>
      <dgm:t>
        <a:bodyPr/>
        <a:lstStyle/>
        <a:p>
          <a:endParaRPr lang="ru-RU"/>
        </a:p>
      </dgm:t>
    </dgm:pt>
    <dgm:pt modelId="{1037E61F-0E5B-4F8E-9178-75D4172C11E9}">
      <dgm:prSet/>
      <dgm:spPr/>
      <dgm:t>
        <a:bodyPr/>
        <a:lstStyle/>
        <a:p>
          <a:r>
            <a:rPr lang="ru-RU" dirty="0" smtClean="0"/>
            <a:t>Ответы на все вопросы знает сам</a:t>
          </a:r>
        </a:p>
      </dgm:t>
    </dgm:pt>
    <dgm:pt modelId="{E0EBB273-B5B8-4152-B714-D7BBF585DAFF}" type="parTrans" cxnId="{A88B5D1E-010B-4757-8D4A-B115BC8FB440}">
      <dgm:prSet/>
      <dgm:spPr/>
      <dgm:t>
        <a:bodyPr/>
        <a:lstStyle/>
        <a:p>
          <a:endParaRPr lang="ru-RU"/>
        </a:p>
      </dgm:t>
    </dgm:pt>
    <dgm:pt modelId="{DBAAD306-CAFB-4D0C-9081-CEB79D2F4490}" type="sibTrans" cxnId="{A88B5D1E-010B-4757-8D4A-B115BC8FB440}">
      <dgm:prSet/>
      <dgm:spPr/>
      <dgm:t>
        <a:bodyPr/>
        <a:lstStyle/>
        <a:p>
          <a:endParaRPr lang="ru-RU"/>
        </a:p>
      </dgm:t>
    </dgm:pt>
    <dgm:pt modelId="{6051E55B-A23F-44BD-B8C6-7E53235F0C0E}">
      <dgm:prSet/>
      <dgm:spPr/>
      <dgm:t>
        <a:bodyPr/>
        <a:lstStyle/>
        <a:p>
          <a:r>
            <a:rPr lang="ru-RU" smtClean="0"/>
            <a:t>Ставит цели развития ребенка и группы в целом</a:t>
          </a:r>
          <a:endParaRPr lang="ru-RU" dirty="0" smtClean="0"/>
        </a:p>
      </dgm:t>
    </dgm:pt>
    <dgm:pt modelId="{06E0DD4A-8E33-4199-8F50-1A947DD929FD}" type="parTrans" cxnId="{612749C0-D3EC-436C-A381-F5BF882D37F1}">
      <dgm:prSet/>
      <dgm:spPr/>
      <dgm:t>
        <a:bodyPr/>
        <a:lstStyle/>
        <a:p>
          <a:endParaRPr lang="ru-RU"/>
        </a:p>
      </dgm:t>
    </dgm:pt>
    <dgm:pt modelId="{3276FB9E-3C68-48B7-8440-C0A44BEEC175}" type="sibTrans" cxnId="{612749C0-D3EC-436C-A381-F5BF882D37F1}">
      <dgm:prSet/>
      <dgm:spPr/>
      <dgm:t>
        <a:bodyPr/>
        <a:lstStyle/>
        <a:p>
          <a:endParaRPr lang="ru-RU"/>
        </a:p>
      </dgm:t>
    </dgm:pt>
    <dgm:pt modelId="{97F302FD-DE73-4439-8647-DA41AAF7D7E4}">
      <dgm:prSet/>
      <dgm:spPr/>
      <dgm:t>
        <a:bodyPr/>
        <a:lstStyle/>
        <a:p>
          <a:r>
            <a:rPr lang="ru-RU" dirty="0" smtClean="0"/>
            <a:t>Ожидает, что родители будут относиться к нему как к знатоку – специалисту</a:t>
          </a:r>
        </a:p>
      </dgm:t>
    </dgm:pt>
    <dgm:pt modelId="{E96B35B7-7259-4A83-94C0-354BEAC2765E}" type="parTrans" cxnId="{5136BD48-E23B-4485-8EAF-A313BF7A3D95}">
      <dgm:prSet/>
      <dgm:spPr/>
      <dgm:t>
        <a:bodyPr/>
        <a:lstStyle/>
        <a:p>
          <a:endParaRPr lang="ru-RU"/>
        </a:p>
      </dgm:t>
    </dgm:pt>
    <dgm:pt modelId="{362736AD-D973-40F5-8020-BB6027F25820}" type="sibTrans" cxnId="{5136BD48-E23B-4485-8EAF-A313BF7A3D95}">
      <dgm:prSet/>
      <dgm:spPr/>
      <dgm:t>
        <a:bodyPr/>
        <a:lstStyle/>
        <a:p>
          <a:endParaRPr lang="ru-RU"/>
        </a:p>
      </dgm:t>
    </dgm:pt>
    <dgm:pt modelId="{408D52E4-5574-4AD4-9945-61C3B13E4771}">
      <dgm:prSet phldrT="[Текст]"/>
      <dgm:spPr/>
      <dgm:t>
        <a:bodyPr/>
        <a:lstStyle/>
        <a:p>
          <a:r>
            <a:rPr lang="ru-RU" dirty="0" smtClean="0"/>
            <a:t>Гид (ведет, опираясь на инициативу участников)</a:t>
          </a:r>
          <a:endParaRPr lang="ru-RU" dirty="0"/>
        </a:p>
      </dgm:t>
    </dgm:pt>
    <dgm:pt modelId="{D5CCD303-C65B-4904-B411-56B3218D4738}" type="parTrans" cxnId="{AF223D25-1B04-44BF-87E3-52B5F680AE03}">
      <dgm:prSet/>
      <dgm:spPr/>
    </dgm:pt>
    <dgm:pt modelId="{9DC75AE2-747E-4953-8949-8FF0C1F2B792}" type="sibTrans" cxnId="{AF223D25-1B04-44BF-87E3-52B5F680AE03}">
      <dgm:prSet/>
      <dgm:spPr/>
    </dgm:pt>
    <dgm:pt modelId="{2A8F01E8-3BBD-4613-9ACF-3C743789A80C}">
      <dgm:prSet/>
      <dgm:spPr/>
      <dgm:t>
        <a:bodyPr/>
        <a:lstStyle/>
        <a:p>
          <a:r>
            <a:rPr lang="ru-RU" smtClean="0"/>
            <a:t>Задает вопросы</a:t>
          </a:r>
          <a:endParaRPr lang="ru-RU" dirty="0" smtClean="0"/>
        </a:p>
      </dgm:t>
    </dgm:pt>
    <dgm:pt modelId="{E2220882-DCF1-4E39-BB08-0280F2CFE98B}" type="parTrans" cxnId="{E1712246-F4E0-4D9A-B119-9B4047863512}">
      <dgm:prSet/>
      <dgm:spPr/>
      <dgm:t>
        <a:bodyPr/>
        <a:lstStyle/>
        <a:p>
          <a:endParaRPr lang="ru-RU"/>
        </a:p>
      </dgm:t>
    </dgm:pt>
    <dgm:pt modelId="{26521177-BACC-42FC-8611-68F82F69DC27}" type="sibTrans" cxnId="{E1712246-F4E0-4D9A-B119-9B4047863512}">
      <dgm:prSet/>
      <dgm:spPr/>
      <dgm:t>
        <a:bodyPr/>
        <a:lstStyle/>
        <a:p>
          <a:endParaRPr lang="ru-RU"/>
        </a:p>
      </dgm:t>
    </dgm:pt>
    <dgm:pt modelId="{10896C2C-3BF1-45C4-BAE4-F472FDD773C8}">
      <dgm:prSet/>
      <dgm:spPr/>
      <dgm:t>
        <a:bodyPr/>
        <a:lstStyle/>
        <a:p>
          <a:r>
            <a:rPr lang="ru-RU" smtClean="0"/>
            <a:t>Спрашивает родителей о ребенке и вместе с ними оценивает его развитие</a:t>
          </a:r>
          <a:endParaRPr lang="ru-RU" dirty="0" smtClean="0"/>
        </a:p>
      </dgm:t>
    </dgm:pt>
    <dgm:pt modelId="{5FF5E558-69D9-4F62-A49E-F35BE5F72ED0}" type="parTrans" cxnId="{14A8D450-2C8E-487E-86D3-FC954D214289}">
      <dgm:prSet/>
      <dgm:spPr/>
      <dgm:t>
        <a:bodyPr/>
        <a:lstStyle/>
        <a:p>
          <a:endParaRPr lang="ru-RU"/>
        </a:p>
      </dgm:t>
    </dgm:pt>
    <dgm:pt modelId="{EF77D0F6-44A0-4E8C-9F8B-D7ACBF632BA6}" type="sibTrans" cxnId="{14A8D450-2C8E-487E-86D3-FC954D214289}">
      <dgm:prSet/>
      <dgm:spPr/>
      <dgm:t>
        <a:bodyPr/>
        <a:lstStyle/>
        <a:p>
          <a:endParaRPr lang="ru-RU"/>
        </a:p>
      </dgm:t>
    </dgm:pt>
    <dgm:pt modelId="{452EF672-8A9E-43BC-85C0-6680EF3EC159}">
      <dgm:prSet/>
      <dgm:spPr/>
      <dgm:t>
        <a:bodyPr/>
        <a:lstStyle/>
        <a:p>
          <a:r>
            <a:rPr lang="ru-RU" smtClean="0"/>
            <a:t>Ищет решение проблем вместе с родителями</a:t>
          </a:r>
          <a:endParaRPr lang="ru-RU" dirty="0" smtClean="0"/>
        </a:p>
      </dgm:t>
    </dgm:pt>
    <dgm:pt modelId="{B2147835-16E3-4BDC-B25F-F0F28A054F99}" type="parTrans" cxnId="{60CAD02A-03FA-4D19-B5BA-9BC4F51F44D0}">
      <dgm:prSet/>
      <dgm:spPr/>
      <dgm:t>
        <a:bodyPr/>
        <a:lstStyle/>
        <a:p>
          <a:endParaRPr lang="ru-RU"/>
        </a:p>
      </dgm:t>
    </dgm:pt>
    <dgm:pt modelId="{57A5D5E4-5006-4EE5-8BDE-2B367D0B2967}" type="sibTrans" cxnId="{60CAD02A-03FA-4D19-B5BA-9BC4F51F44D0}">
      <dgm:prSet/>
      <dgm:spPr/>
      <dgm:t>
        <a:bodyPr/>
        <a:lstStyle/>
        <a:p>
          <a:endParaRPr lang="ru-RU"/>
        </a:p>
      </dgm:t>
    </dgm:pt>
    <dgm:pt modelId="{E6E648F6-BDDC-41F5-A751-DAF347865493}">
      <dgm:prSet/>
      <dgm:spPr/>
      <dgm:t>
        <a:bodyPr/>
        <a:lstStyle/>
        <a:p>
          <a:r>
            <a:rPr lang="ru-RU" smtClean="0"/>
            <a:t>Узнает цели и пожелания родителей в отношении их ребенка и группы в целом и добавляет к ним свои предложения</a:t>
          </a:r>
          <a:endParaRPr lang="ru-RU" dirty="0" smtClean="0"/>
        </a:p>
      </dgm:t>
    </dgm:pt>
    <dgm:pt modelId="{ABFB8437-BA70-484C-9CC8-537745DFCED0}" type="parTrans" cxnId="{9845A6F8-F631-4B9E-8354-002A654BA181}">
      <dgm:prSet/>
      <dgm:spPr/>
      <dgm:t>
        <a:bodyPr/>
        <a:lstStyle/>
        <a:p>
          <a:endParaRPr lang="ru-RU"/>
        </a:p>
      </dgm:t>
    </dgm:pt>
    <dgm:pt modelId="{89C32E1D-7F99-48C9-976C-63775EC54406}" type="sibTrans" cxnId="{9845A6F8-F631-4B9E-8354-002A654BA181}">
      <dgm:prSet/>
      <dgm:spPr/>
      <dgm:t>
        <a:bodyPr/>
        <a:lstStyle/>
        <a:p>
          <a:endParaRPr lang="ru-RU"/>
        </a:p>
      </dgm:t>
    </dgm:pt>
    <dgm:pt modelId="{1072B793-9EC4-4649-9BAB-C6D40DEA5B78}">
      <dgm:prSet/>
      <dgm:spPr/>
      <dgm:t>
        <a:bodyPr/>
        <a:lstStyle/>
        <a:p>
          <a:r>
            <a:rPr lang="ru-RU" smtClean="0"/>
            <a:t>Вместе с родителями обсуждает и находит те виды детской деятельности, которые подходят по условиям и стилю жизни</a:t>
          </a:r>
          <a:endParaRPr lang="ru-RU" dirty="0"/>
        </a:p>
      </dgm:t>
    </dgm:pt>
    <dgm:pt modelId="{272D05E3-0AC9-43DA-AA57-F2897F4C98D5}" type="parTrans" cxnId="{47AF5482-56EF-49C9-85DF-DC6EA9D9254D}">
      <dgm:prSet/>
      <dgm:spPr/>
      <dgm:t>
        <a:bodyPr/>
        <a:lstStyle/>
        <a:p>
          <a:endParaRPr lang="ru-RU"/>
        </a:p>
      </dgm:t>
    </dgm:pt>
    <dgm:pt modelId="{BCB339F1-AF6C-49A3-A704-D08266311EA2}" type="sibTrans" cxnId="{47AF5482-56EF-49C9-85DF-DC6EA9D9254D}">
      <dgm:prSet/>
      <dgm:spPr/>
      <dgm:t>
        <a:bodyPr/>
        <a:lstStyle/>
        <a:p>
          <a:endParaRPr lang="ru-RU"/>
        </a:p>
      </dgm:t>
    </dgm:pt>
    <dgm:pt modelId="{57CC81F9-4EAE-4A60-8884-B2B7230C03D2}" type="pres">
      <dgm:prSet presAssocID="{643B6428-EDF4-412B-94A0-3BF1BAC513FA}" presName="CompostProcess" presStyleCnt="0">
        <dgm:presLayoutVars>
          <dgm:dir/>
          <dgm:resizeHandles val="exact"/>
        </dgm:presLayoutVars>
      </dgm:prSet>
      <dgm:spPr/>
    </dgm:pt>
    <dgm:pt modelId="{8816C99D-772F-4333-A4F6-535905F97347}" type="pres">
      <dgm:prSet presAssocID="{643B6428-EDF4-412B-94A0-3BF1BAC513FA}" presName="arrow" presStyleLbl="bgShp" presStyleIdx="0" presStyleCnt="1"/>
      <dgm:spPr/>
    </dgm:pt>
    <dgm:pt modelId="{017FA983-D46F-4980-BCF4-15698E39DF92}" type="pres">
      <dgm:prSet presAssocID="{643B6428-EDF4-412B-94A0-3BF1BAC513FA}" presName="linearProcess" presStyleCnt="0"/>
      <dgm:spPr/>
    </dgm:pt>
    <dgm:pt modelId="{912E5DA7-2C89-476D-B61E-989D60009407}" type="pres">
      <dgm:prSet presAssocID="{FDC79A28-2BB3-40D3-8CBD-CCE4934A470A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DA5102-20DC-4163-9BDC-B8B50C13F54C}" type="pres">
      <dgm:prSet presAssocID="{1591A8A3-8B22-4DF5-8DB0-E61F75008D89}" presName="sibTrans" presStyleCnt="0"/>
      <dgm:spPr/>
    </dgm:pt>
    <dgm:pt modelId="{E1184ED4-DCEA-46BE-A027-A966BF4F30FC}" type="pres">
      <dgm:prSet presAssocID="{AD84B624-812C-457C-88FD-603D08132E2B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10C410-D754-44A5-9175-70C0EB96CDE1}" type="presOf" srcId="{6051E55B-A23F-44BD-B8C6-7E53235F0C0E}" destId="{912E5DA7-2C89-476D-B61E-989D60009407}" srcOrd="0" destOrd="5" presId="urn:microsoft.com/office/officeart/2005/8/layout/hProcess9"/>
    <dgm:cxn modelId="{A946A2ED-4182-40DD-A598-D851E5EA8254}" type="presOf" srcId="{452EF672-8A9E-43BC-85C0-6680EF3EC159}" destId="{E1184ED4-DCEA-46BE-A027-A966BF4F30FC}" srcOrd="0" destOrd="4" presId="urn:microsoft.com/office/officeart/2005/8/layout/hProcess9"/>
    <dgm:cxn modelId="{B4D8A55B-DA5C-4DAE-B6A2-83D56CA38027}" type="presOf" srcId="{FDC79A28-2BB3-40D3-8CBD-CCE4934A470A}" destId="{912E5DA7-2C89-476D-B61E-989D60009407}" srcOrd="0" destOrd="0" presId="urn:microsoft.com/office/officeart/2005/8/layout/hProcess9"/>
    <dgm:cxn modelId="{A88B5D1E-010B-4757-8D4A-B115BC8FB440}" srcId="{FDC79A28-2BB3-40D3-8CBD-CCE4934A470A}" destId="{1037E61F-0E5B-4F8E-9178-75D4172C11E9}" srcOrd="3" destOrd="0" parTransId="{E0EBB273-B5B8-4152-B714-D7BBF585DAFF}" sibTransId="{DBAAD306-CAFB-4D0C-9081-CEB79D2F4490}"/>
    <dgm:cxn modelId="{15A837FE-EAA4-41F3-8F0D-56EB3CD15D77}" type="presOf" srcId="{97F302FD-DE73-4439-8647-DA41AAF7D7E4}" destId="{912E5DA7-2C89-476D-B61E-989D60009407}" srcOrd="0" destOrd="6" presId="urn:microsoft.com/office/officeart/2005/8/layout/hProcess9"/>
    <dgm:cxn modelId="{A6EF3ABF-F098-4B95-B212-9E89B8294BC8}" type="presOf" srcId="{AD84B624-812C-457C-88FD-603D08132E2B}" destId="{E1184ED4-DCEA-46BE-A027-A966BF4F30FC}" srcOrd="0" destOrd="0" presId="urn:microsoft.com/office/officeart/2005/8/layout/hProcess9"/>
    <dgm:cxn modelId="{B6F8FA98-EDF1-409E-BEE8-965811598995}" type="presOf" srcId="{643B6428-EDF4-412B-94A0-3BF1BAC513FA}" destId="{57CC81F9-4EAE-4A60-8884-B2B7230C03D2}" srcOrd="0" destOrd="0" presId="urn:microsoft.com/office/officeart/2005/8/layout/hProcess9"/>
    <dgm:cxn modelId="{9845A6F8-F631-4B9E-8354-002A654BA181}" srcId="{AD84B624-812C-457C-88FD-603D08132E2B}" destId="{E6E648F6-BDDC-41F5-A751-DAF347865493}" srcOrd="4" destOrd="0" parTransId="{ABFB8437-BA70-484C-9CC8-537745DFCED0}" sibTransId="{89C32E1D-7F99-48C9-976C-63775EC54406}"/>
    <dgm:cxn modelId="{47AF5482-56EF-49C9-85DF-DC6EA9D9254D}" srcId="{AD84B624-812C-457C-88FD-603D08132E2B}" destId="{1072B793-9EC4-4649-9BAB-C6D40DEA5B78}" srcOrd="5" destOrd="0" parTransId="{272D05E3-0AC9-43DA-AA57-F2897F4C98D5}" sibTransId="{BCB339F1-AF6C-49A3-A704-D08266311EA2}"/>
    <dgm:cxn modelId="{60CAD02A-03FA-4D19-B5BA-9BC4F51F44D0}" srcId="{AD84B624-812C-457C-88FD-603D08132E2B}" destId="{452EF672-8A9E-43BC-85C0-6680EF3EC159}" srcOrd="3" destOrd="0" parTransId="{B2147835-16E3-4BDC-B25F-F0F28A054F99}" sibTransId="{57A5D5E4-5006-4EE5-8BDE-2B367D0B2967}"/>
    <dgm:cxn modelId="{DD96372D-A08D-4BEE-930A-F7DD0C13C3BC}" type="presOf" srcId="{10896C2C-3BF1-45C4-BAE4-F472FDD773C8}" destId="{E1184ED4-DCEA-46BE-A027-A966BF4F30FC}" srcOrd="0" destOrd="3" presId="urn:microsoft.com/office/officeart/2005/8/layout/hProcess9"/>
    <dgm:cxn modelId="{3307079A-C25B-4983-8FB0-4DBC33F647AF}" type="presOf" srcId="{51E6B845-F6AF-4502-8EDF-97C221E59F74}" destId="{912E5DA7-2C89-476D-B61E-989D60009407}" srcOrd="0" destOrd="1" presId="urn:microsoft.com/office/officeart/2005/8/layout/hProcess9"/>
    <dgm:cxn modelId="{5AA70A5A-D22F-4408-9040-943A60C2037E}" type="presOf" srcId="{8A7B70D9-B4E2-4B3C-A8EE-0C4191E5191D}" destId="{912E5DA7-2C89-476D-B61E-989D60009407}" srcOrd="0" destOrd="2" presId="urn:microsoft.com/office/officeart/2005/8/layout/hProcess9"/>
    <dgm:cxn modelId="{AE7EF9F7-C50A-4887-924F-9CAB15D9465D}" type="presOf" srcId="{1037E61F-0E5B-4F8E-9178-75D4172C11E9}" destId="{912E5DA7-2C89-476D-B61E-989D60009407}" srcOrd="0" destOrd="4" presId="urn:microsoft.com/office/officeart/2005/8/layout/hProcess9"/>
    <dgm:cxn modelId="{AF223D25-1B04-44BF-87E3-52B5F680AE03}" srcId="{AD84B624-812C-457C-88FD-603D08132E2B}" destId="{408D52E4-5574-4AD4-9945-61C3B13E4771}" srcOrd="0" destOrd="0" parTransId="{D5CCD303-C65B-4904-B411-56B3218D4738}" sibTransId="{9DC75AE2-747E-4953-8949-8FF0C1F2B792}"/>
    <dgm:cxn modelId="{612749C0-D3EC-436C-A381-F5BF882D37F1}" srcId="{FDC79A28-2BB3-40D3-8CBD-CCE4934A470A}" destId="{6051E55B-A23F-44BD-B8C6-7E53235F0C0E}" srcOrd="4" destOrd="0" parTransId="{06E0DD4A-8E33-4199-8F50-1A947DD929FD}" sibTransId="{3276FB9E-3C68-48B7-8440-C0A44BEEC175}"/>
    <dgm:cxn modelId="{3348F275-F2F5-4B92-9C79-B64B889C0C21}" srcId="{FDC79A28-2BB3-40D3-8CBD-CCE4934A470A}" destId="{86C113A5-F5CC-42AA-A869-895852B0A93F}" srcOrd="2" destOrd="0" parTransId="{966C8F16-F936-43F1-9A5A-33A3F48BCB8B}" sibTransId="{605592B5-474B-4A43-8553-9B2D4BAE9656}"/>
    <dgm:cxn modelId="{E1712246-F4E0-4D9A-B119-9B4047863512}" srcId="{AD84B624-812C-457C-88FD-603D08132E2B}" destId="{2A8F01E8-3BBD-4613-9ACF-3C743789A80C}" srcOrd="1" destOrd="0" parTransId="{E2220882-DCF1-4E39-BB08-0280F2CFE98B}" sibTransId="{26521177-BACC-42FC-8611-68F82F69DC27}"/>
    <dgm:cxn modelId="{26F170EF-A0CC-434D-A835-BFF49548B875}" srcId="{FDC79A28-2BB3-40D3-8CBD-CCE4934A470A}" destId="{51E6B845-F6AF-4502-8EDF-97C221E59F74}" srcOrd="0" destOrd="0" parTransId="{BA4E725B-2A0F-44BE-ACAB-A1FABC65ADC7}" sibTransId="{DB4F524C-2D97-4C7D-838F-6729191F7B91}"/>
    <dgm:cxn modelId="{FE97407D-C850-4C2E-9C4E-431B15EAEC1A}" type="presOf" srcId="{86C113A5-F5CC-42AA-A869-895852B0A93F}" destId="{912E5DA7-2C89-476D-B61E-989D60009407}" srcOrd="0" destOrd="3" presId="urn:microsoft.com/office/officeart/2005/8/layout/hProcess9"/>
    <dgm:cxn modelId="{15F854ED-AC59-42DC-BA81-CE866BD9C093}" type="presOf" srcId="{2A8F01E8-3BBD-4613-9ACF-3C743789A80C}" destId="{E1184ED4-DCEA-46BE-A027-A966BF4F30FC}" srcOrd="0" destOrd="2" presId="urn:microsoft.com/office/officeart/2005/8/layout/hProcess9"/>
    <dgm:cxn modelId="{75D74CAF-B73F-4D4E-9B56-48A8ECE6C9D2}" type="presOf" srcId="{E6E648F6-BDDC-41F5-A751-DAF347865493}" destId="{E1184ED4-DCEA-46BE-A027-A966BF4F30FC}" srcOrd="0" destOrd="5" presId="urn:microsoft.com/office/officeart/2005/8/layout/hProcess9"/>
    <dgm:cxn modelId="{5136BD48-E23B-4485-8EAF-A313BF7A3D95}" srcId="{FDC79A28-2BB3-40D3-8CBD-CCE4934A470A}" destId="{97F302FD-DE73-4439-8647-DA41AAF7D7E4}" srcOrd="5" destOrd="0" parTransId="{E96B35B7-7259-4A83-94C0-354BEAC2765E}" sibTransId="{362736AD-D973-40F5-8020-BB6027F25820}"/>
    <dgm:cxn modelId="{1FB721B2-F0B9-4B6E-96D1-E05A7B3679AE}" srcId="{643B6428-EDF4-412B-94A0-3BF1BAC513FA}" destId="{FDC79A28-2BB3-40D3-8CBD-CCE4934A470A}" srcOrd="0" destOrd="0" parTransId="{A64C3A9C-AD11-44C0-93E4-A430943492D6}" sibTransId="{1591A8A3-8B22-4DF5-8DB0-E61F75008D89}"/>
    <dgm:cxn modelId="{14A8D450-2C8E-487E-86D3-FC954D214289}" srcId="{AD84B624-812C-457C-88FD-603D08132E2B}" destId="{10896C2C-3BF1-45C4-BAE4-F472FDD773C8}" srcOrd="2" destOrd="0" parTransId="{5FF5E558-69D9-4F62-A49E-F35BE5F72ED0}" sibTransId="{EF77D0F6-44A0-4E8C-9F8B-D7ACBF632BA6}"/>
    <dgm:cxn modelId="{FB76EBC4-7585-4742-A988-B00ECEDB16A0}" srcId="{643B6428-EDF4-412B-94A0-3BF1BAC513FA}" destId="{AD84B624-812C-457C-88FD-603D08132E2B}" srcOrd="1" destOrd="0" parTransId="{7860686C-D258-46A0-9B8D-7A921514C753}" sibTransId="{D2A07AC2-F7DF-4117-A240-478BAE4BE8ED}"/>
    <dgm:cxn modelId="{410D75B7-22F2-48CC-8C51-F3503A1667F7}" type="presOf" srcId="{1072B793-9EC4-4649-9BAB-C6D40DEA5B78}" destId="{E1184ED4-DCEA-46BE-A027-A966BF4F30FC}" srcOrd="0" destOrd="6" presId="urn:microsoft.com/office/officeart/2005/8/layout/hProcess9"/>
    <dgm:cxn modelId="{3E6A6437-CCFA-44E2-B2FE-4A42A626D90B}" srcId="{FDC79A28-2BB3-40D3-8CBD-CCE4934A470A}" destId="{8A7B70D9-B4E2-4B3C-A8EE-0C4191E5191D}" srcOrd="1" destOrd="0" parTransId="{796FB76C-5FD1-417B-BAD2-E27AF4D14B9F}" sibTransId="{035C0729-D627-4E49-A87F-F9EBD720C577}"/>
    <dgm:cxn modelId="{FD9C225A-86EF-47DE-A51B-053EE87C5E25}" type="presOf" srcId="{408D52E4-5574-4AD4-9945-61C3B13E4771}" destId="{E1184ED4-DCEA-46BE-A027-A966BF4F30FC}" srcOrd="0" destOrd="1" presId="urn:microsoft.com/office/officeart/2005/8/layout/hProcess9"/>
    <dgm:cxn modelId="{2D2E818F-113D-4AB8-8D97-7EAD25DFEF9F}" type="presParOf" srcId="{57CC81F9-4EAE-4A60-8884-B2B7230C03D2}" destId="{8816C99D-772F-4333-A4F6-535905F97347}" srcOrd="0" destOrd="0" presId="urn:microsoft.com/office/officeart/2005/8/layout/hProcess9"/>
    <dgm:cxn modelId="{13762329-76E0-4D9C-977B-29C518B28E21}" type="presParOf" srcId="{57CC81F9-4EAE-4A60-8884-B2B7230C03D2}" destId="{017FA983-D46F-4980-BCF4-15698E39DF92}" srcOrd="1" destOrd="0" presId="urn:microsoft.com/office/officeart/2005/8/layout/hProcess9"/>
    <dgm:cxn modelId="{F8AB7B3B-3730-4F6C-8940-8C1A0E774C41}" type="presParOf" srcId="{017FA983-D46F-4980-BCF4-15698E39DF92}" destId="{912E5DA7-2C89-476D-B61E-989D60009407}" srcOrd="0" destOrd="0" presId="urn:microsoft.com/office/officeart/2005/8/layout/hProcess9"/>
    <dgm:cxn modelId="{43F5D0C9-6E55-4756-A48A-BEB2F81A4750}" type="presParOf" srcId="{017FA983-D46F-4980-BCF4-15698E39DF92}" destId="{EEDA5102-20DC-4163-9BDC-B8B50C13F54C}" srcOrd="1" destOrd="0" presId="urn:microsoft.com/office/officeart/2005/8/layout/hProcess9"/>
    <dgm:cxn modelId="{391B8DE8-53DF-40BA-B98C-DC03C887D765}" type="presParOf" srcId="{017FA983-D46F-4980-BCF4-15698E39DF92}" destId="{E1184ED4-DCEA-46BE-A027-A966BF4F30FC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698351-F701-449C-9416-89E7D900DD8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A5A631-7D0F-4B7F-B428-63D44C1AA4A3}">
      <dgm:prSet phldrT="[Текст]" custT="1"/>
      <dgm:spPr/>
      <dgm:t>
        <a:bodyPr/>
        <a:lstStyle/>
        <a:p>
          <a:r>
            <a:rPr lang="ru-RU" sz="2800" b="1" dirty="0" smtClean="0"/>
            <a:t>Формы работы с семьей</a:t>
          </a:r>
          <a:endParaRPr lang="ru-RU" sz="2800" b="1" dirty="0"/>
        </a:p>
      </dgm:t>
    </dgm:pt>
    <dgm:pt modelId="{FE2C9A26-C020-4B1E-9C6D-81D7FB25A632}" type="parTrans" cxnId="{2D9810F6-1519-4DB6-8DE6-BAA01856370E}">
      <dgm:prSet/>
      <dgm:spPr/>
      <dgm:t>
        <a:bodyPr/>
        <a:lstStyle/>
        <a:p>
          <a:endParaRPr lang="ru-RU"/>
        </a:p>
      </dgm:t>
    </dgm:pt>
    <dgm:pt modelId="{FB9E2206-8BAD-4D60-AD89-0BA944132333}" type="sibTrans" cxnId="{2D9810F6-1519-4DB6-8DE6-BAA01856370E}">
      <dgm:prSet/>
      <dgm:spPr/>
      <dgm:t>
        <a:bodyPr/>
        <a:lstStyle/>
        <a:p>
          <a:endParaRPr lang="ru-RU"/>
        </a:p>
      </dgm:t>
    </dgm:pt>
    <dgm:pt modelId="{7776942D-9CDD-4467-B96C-AADA24A0E848}">
      <dgm:prSet phldrT="[Текст]" custT="1"/>
      <dgm:spPr/>
      <dgm:t>
        <a:bodyPr vert="vert270"/>
        <a:lstStyle/>
        <a:p>
          <a:r>
            <a:rPr lang="ru-RU" sz="2000" b="1" dirty="0" smtClean="0"/>
            <a:t>Традиционные </a:t>
          </a:r>
          <a:r>
            <a:rPr lang="ru-RU" sz="2000" dirty="0" smtClean="0"/>
            <a:t>(родительские собрания, консультации, семинары, спортивные соревнования, праздники и пр.)</a:t>
          </a:r>
          <a:endParaRPr lang="ru-RU" sz="2000" dirty="0"/>
        </a:p>
      </dgm:t>
    </dgm:pt>
    <dgm:pt modelId="{42F1FE38-3D0F-48AD-8240-2305AC1B12D1}" type="parTrans" cxnId="{B6046250-00F2-4792-82E5-BEF6551D55EF}">
      <dgm:prSet/>
      <dgm:spPr/>
      <dgm:t>
        <a:bodyPr/>
        <a:lstStyle/>
        <a:p>
          <a:endParaRPr lang="ru-RU"/>
        </a:p>
      </dgm:t>
    </dgm:pt>
    <dgm:pt modelId="{3A0942D2-4F91-4D30-ADB3-6B62C991AF3A}" type="sibTrans" cxnId="{B6046250-00F2-4792-82E5-BEF6551D55EF}">
      <dgm:prSet/>
      <dgm:spPr/>
      <dgm:t>
        <a:bodyPr/>
        <a:lstStyle/>
        <a:p>
          <a:endParaRPr lang="ru-RU"/>
        </a:p>
      </dgm:t>
    </dgm:pt>
    <dgm:pt modelId="{3EAA1011-F5B2-4034-B371-B3484873BFD0}">
      <dgm:prSet phldrT="[Текст]" custT="1"/>
      <dgm:spPr/>
      <dgm:t>
        <a:bodyPr vert="vert270"/>
        <a:lstStyle/>
        <a:p>
          <a:r>
            <a:rPr lang="ru-RU" sz="2000" b="1" dirty="0" smtClean="0"/>
            <a:t>Информационно-просветительские </a:t>
          </a:r>
          <a:r>
            <a:rPr lang="ru-RU" sz="2000" dirty="0" smtClean="0"/>
            <a:t>(наглядная информация для родителей</a:t>
          </a:r>
          <a:r>
            <a:rPr lang="ru-RU" sz="1600" dirty="0" smtClean="0"/>
            <a:t>)</a:t>
          </a:r>
          <a:endParaRPr lang="ru-RU" sz="1500" dirty="0"/>
        </a:p>
      </dgm:t>
    </dgm:pt>
    <dgm:pt modelId="{27E044E6-F42C-49FD-96CF-5D88B48384D6}" type="parTrans" cxnId="{BF999C18-567A-4079-B011-2DFBDAC430DD}">
      <dgm:prSet/>
      <dgm:spPr/>
      <dgm:t>
        <a:bodyPr/>
        <a:lstStyle/>
        <a:p>
          <a:endParaRPr lang="ru-RU"/>
        </a:p>
      </dgm:t>
    </dgm:pt>
    <dgm:pt modelId="{F6E869A6-00E9-4ABF-928B-72A32B49DB36}" type="sibTrans" cxnId="{BF999C18-567A-4079-B011-2DFBDAC430DD}">
      <dgm:prSet/>
      <dgm:spPr/>
      <dgm:t>
        <a:bodyPr/>
        <a:lstStyle/>
        <a:p>
          <a:endParaRPr lang="ru-RU"/>
        </a:p>
      </dgm:t>
    </dgm:pt>
    <dgm:pt modelId="{FE4126FA-3925-475C-A617-91DDAD4DFD15}">
      <dgm:prSet phldrT="[Текст]" custT="1"/>
      <dgm:spPr/>
      <dgm:t>
        <a:bodyPr vert="vert270"/>
        <a:lstStyle/>
        <a:p>
          <a:r>
            <a:rPr lang="ru-RU" sz="2000" b="1" dirty="0" smtClean="0"/>
            <a:t>Развивающие </a:t>
          </a:r>
          <a:r>
            <a:rPr lang="ru-RU" sz="2000" dirty="0" smtClean="0"/>
            <a:t>(родительский комитет)</a:t>
          </a:r>
          <a:endParaRPr lang="ru-RU" sz="2000" dirty="0"/>
        </a:p>
      </dgm:t>
    </dgm:pt>
    <dgm:pt modelId="{0079A9E0-A2E3-49E9-A084-711BB56254D5}" type="parTrans" cxnId="{7CBEAD2B-14F5-402E-AF7D-E2F42BE5C309}">
      <dgm:prSet/>
      <dgm:spPr/>
      <dgm:t>
        <a:bodyPr/>
        <a:lstStyle/>
        <a:p>
          <a:endParaRPr lang="ru-RU"/>
        </a:p>
      </dgm:t>
    </dgm:pt>
    <dgm:pt modelId="{FC96BB8E-6EDE-491F-9B9E-727F490F0E53}" type="sibTrans" cxnId="{7CBEAD2B-14F5-402E-AF7D-E2F42BE5C309}">
      <dgm:prSet/>
      <dgm:spPr/>
      <dgm:t>
        <a:bodyPr/>
        <a:lstStyle/>
        <a:p>
          <a:endParaRPr lang="ru-RU"/>
        </a:p>
      </dgm:t>
    </dgm:pt>
    <dgm:pt modelId="{BE8A8A32-3200-48FD-9806-9FA6C7AD1C67}">
      <dgm:prSet phldrT="[Текст]" custT="1"/>
      <dgm:spPr/>
      <dgm:t>
        <a:bodyPr vert="vert270"/>
        <a:lstStyle/>
        <a:p>
          <a:r>
            <a:rPr lang="ru-RU" sz="2000" b="1" dirty="0" smtClean="0"/>
            <a:t>Интерактивные </a:t>
          </a:r>
          <a:r>
            <a:rPr lang="ru-RU" sz="2000" dirty="0" smtClean="0"/>
            <a:t>(анкетирование, тренинги, семинары-практикумы, деловые игры)</a:t>
          </a:r>
          <a:endParaRPr lang="ru-RU" sz="2000" dirty="0"/>
        </a:p>
      </dgm:t>
    </dgm:pt>
    <dgm:pt modelId="{FF2B5B76-F6A3-468F-B7C8-A7B4D3651D4A}" type="parTrans" cxnId="{A2CFF630-CC0F-4767-BA2B-01FEAE36B3AC}">
      <dgm:prSet/>
      <dgm:spPr/>
      <dgm:t>
        <a:bodyPr/>
        <a:lstStyle/>
        <a:p>
          <a:endParaRPr lang="ru-RU"/>
        </a:p>
      </dgm:t>
    </dgm:pt>
    <dgm:pt modelId="{4C900BB1-4055-4108-A363-027C79BAD7FB}" type="sibTrans" cxnId="{A2CFF630-CC0F-4767-BA2B-01FEAE36B3AC}">
      <dgm:prSet/>
      <dgm:spPr/>
      <dgm:t>
        <a:bodyPr/>
        <a:lstStyle/>
        <a:p>
          <a:endParaRPr lang="ru-RU"/>
        </a:p>
      </dgm:t>
    </dgm:pt>
    <dgm:pt modelId="{8F18B53D-E6B8-4B10-B3D3-9D0D9DB29A8A}" type="pres">
      <dgm:prSet presAssocID="{CD698351-F701-449C-9416-89E7D900DD8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72207A1-7F51-4960-853B-2E81DC15CC83}" type="pres">
      <dgm:prSet presAssocID="{E5A5A631-7D0F-4B7F-B428-63D44C1AA4A3}" presName="hierRoot1" presStyleCnt="0">
        <dgm:presLayoutVars>
          <dgm:hierBranch val="init"/>
        </dgm:presLayoutVars>
      </dgm:prSet>
      <dgm:spPr/>
    </dgm:pt>
    <dgm:pt modelId="{944092E9-90AE-4EFB-90EF-9BD0F9C33539}" type="pres">
      <dgm:prSet presAssocID="{E5A5A631-7D0F-4B7F-B428-63D44C1AA4A3}" presName="rootComposite1" presStyleCnt="0"/>
      <dgm:spPr/>
    </dgm:pt>
    <dgm:pt modelId="{3E35D3DA-990F-40A7-9735-44644D3580E5}" type="pres">
      <dgm:prSet presAssocID="{E5A5A631-7D0F-4B7F-B428-63D44C1AA4A3}" presName="rootText1" presStyleLbl="node0" presStyleIdx="0" presStyleCnt="1" custScaleX="405620" custLinFactY="-63688" custLinFactNeighborX="-4748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D650AF4-15C6-427D-ADF6-2BC4FF7BC036}" type="pres">
      <dgm:prSet presAssocID="{E5A5A631-7D0F-4B7F-B428-63D44C1AA4A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4BEDA80-337D-44E9-A310-7BC01B732488}" type="pres">
      <dgm:prSet presAssocID="{E5A5A631-7D0F-4B7F-B428-63D44C1AA4A3}" presName="hierChild2" presStyleCnt="0"/>
      <dgm:spPr/>
    </dgm:pt>
    <dgm:pt modelId="{10D50BF5-DB15-49B6-AF27-9763E05C3160}" type="pres">
      <dgm:prSet presAssocID="{42F1FE38-3D0F-48AD-8240-2305AC1B12D1}" presName="Name37" presStyleLbl="parChTrans1D2" presStyleIdx="0" presStyleCnt="4"/>
      <dgm:spPr/>
      <dgm:t>
        <a:bodyPr/>
        <a:lstStyle/>
        <a:p>
          <a:endParaRPr lang="ru-RU"/>
        </a:p>
      </dgm:t>
    </dgm:pt>
    <dgm:pt modelId="{337A15D2-0018-4609-B693-B10497464534}" type="pres">
      <dgm:prSet presAssocID="{7776942D-9CDD-4467-B96C-AADA24A0E848}" presName="hierRoot2" presStyleCnt="0">
        <dgm:presLayoutVars>
          <dgm:hierBranch val="init"/>
        </dgm:presLayoutVars>
      </dgm:prSet>
      <dgm:spPr/>
    </dgm:pt>
    <dgm:pt modelId="{34183031-DCD2-4B63-8AF7-C19738197F90}" type="pres">
      <dgm:prSet presAssocID="{7776942D-9CDD-4467-B96C-AADA24A0E848}" presName="rootComposite" presStyleCnt="0"/>
      <dgm:spPr/>
    </dgm:pt>
    <dgm:pt modelId="{96428216-5254-4B87-9937-2862E4197BEB}" type="pres">
      <dgm:prSet presAssocID="{7776942D-9CDD-4467-B96C-AADA24A0E848}" presName="rootText" presStyleLbl="node2" presStyleIdx="0" presStyleCnt="4" custScaleY="4241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5C9796-3959-49A0-8C86-DF3B0443FA0F}" type="pres">
      <dgm:prSet presAssocID="{7776942D-9CDD-4467-B96C-AADA24A0E848}" presName="rootConnector" presStyleLbl="node2" presStyleIdx="0" presStyleCnt="4"/>
      <dgm:spPr/>
      <dgm:t>
        <a:bodyPr/>
        <a:lstStyle/>
        <a:p>
          <a:endParaRPr lang="ru-RU"/>
        </a:p>
      </dgm:t>
    </dgm:pt>
    <dgm:pt modelId="{E45D1E01-2504-4CD3-B619-19951411E344}" type="pres">
      <dgm:prSet presAssocID="{7776942D-9CDD-4467-B96C-AADA24A0E848}" presName="hierChild4" presStyleCnt="0"/>
      <dgm:spPr/>
    </dgm:pt>
    <dgm:pt modelId="{C8B8C837-DAA6-4DDA-AF5C-E32A62B80613}" type="pres">
      <dgm:prSet presAssocID="{7776942D-9CDD-4467-B96C-AADA24A0E848}" presName="hierChild5" presStyleCnt="0"/>
      <dgm:spPr/>
    </dgm:pt>
    <dgm:pt modelId="{3A94B8D2-1498-4336-B5D6-1AF9F6DC2DE2}" type="pres">
      <dgm:prSet presAssocID="{27E044E6-F42C-49FD-96CF-5D88B48384D6}" presName="Name37" presStyleLbl="parChTrans1D2" presStyleIdx="1" presStyleCnt="4"/>
      <dgm:spPr/>
      <dgm:t>
        <a:bodyPr/>
        <a:lstStyle/>
        <a:p>
          <a:endParaRPr lang="ru-RU"/>
        </a:p>
      </dgm:t>
    </dgm:pt>
    <dgm:pt modelId="{D9947E6F-91FB-45D6-8729-D49EC08E4B4B}" type="pres">
      <dgm:prSet presAssocID="{3EAA1011-F5B2-4034-B371-B3484873BFD0}" presName="hierRoot2" presStyleCnt="0">
        <dgm:presLayoutVars>
          <dgm:hierBranch val="init"/>
        </dgm:presLayoutVars>
      </dgm:prSet>
      <dgm:spPr/>
    </dgm:pt>
    <dgm:pt modelId="{667886DE-4830-4DB8-97AD-CA4498B53020}" type="pres">
      <dgm:prSet presAssocID="{3EAA1011-F5B2-4034-B371-B3484873BFD0}" presName="rootComposite" presStyleCnt="0"/>
      <dgm:spPr/>
    </dgm:pt>
    <dgm:pt modelId="{681970F8-0B2A-45E7-9489-4B2D25088A3A}" type="pres">
      <dgm:prSet presAssocID="{3EAA1011-F5B2-4034-B371-B3484873BFD0}" presName="rootText" presStyleLbl="node2" presStyleIdx="1" presStyleCnt="4" custScaleY="4314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551D67-9710-46FB-8EF3-AE04ADACFCEB}" type="pres">
      <dgm:prSet presAssocID="{3EAA1011-F5B2-4034-B371-B3484873BFD0}" presName="rootConnector" presStyleLbl="node2" presStyleIdx="1" presStyleCnt="4"/>
      <dgm:spPr/>
      <dgm:t>
        <a:bodyPr/>
        <a:lstStyle/>
        <a:p>
          <a:endParaRPr lang="ru-RU"/>
        </a:p>
      </dgm:t>
    </dgm:pt>
    <dgm:pt modelId="{DE67CA53-E146-4D46-8B02-C7594E4F0643}" type="pres">
      <dgm:prSet presAssocID="{3EAA1011-F5B2-4034-B371-B3484873BFD0}" presName="hierChild4" presStyleCnt="0"/>
      <dgm:spPr/>
    </dgm:pt>
    <dgm:pt modelId="{B8628008-E7AF-4958-A821-53EB3DE62CEE}" type="pres">
      <dgm:prSet presAssocID="{3EAA1011-F5B2-4034-B371-B3484873BFD0}" presName="hierChild5" presStyleCnt="0"/>
      <dgm:spPr/>
    </dgm:pt>
    <dgm:pt modelId="{8946517B-7EB2-49FC-B225-BB2EF7FAD4F5}" type="pres">
      <dgm:prSet presAssocID="{0079A9E0-A2E3-49E9-A084-711BB56254D5}" presName="Name37" presStyleLbl="parChTrans1D2" presStyleIdx="2" presStyleCnt="4"/>
      <dgm:spPr/>
      <dgm:t>
        <a:bodyPr/>
        <a:lstStyle/>
        <a:p>
          <a:endParaRPr lang="ru-RU"/>
        </a:p>
      </dgm:t>
    </dgm:pt>
    <dgm:pt modelId="{A7FE9B60-AAEF-4B82-8EC7-0E3873D591C6}" type="pres">
      <dgm:prSet presAssocID="{FE4126FA-3925-475C-A617-91DDAD4DFD15}" presName="hierRoot2" presStyleCnt="0">
        <dgm:presLayoutVars>
          <dgm:hierBranch val="init"/>
        </dgm:presLayoutVars>
      </dgm:prSet>
      <dgm:spPr/>
    </dgm:pt>
    <dgm:pt modelId="{A88C1BF9-FD07-42F4-B01A-9D0D6E318712}" type="pres">
      <dgm:prSet presAssocID="{FE4126FA-3925-475C-A617-91DDAD4DFD15}" presName="rootComposite" presStyleCnt="0"/>
      <dgm:spPr/>
    </dgm:pt>
    <dgm:pt modelId="{7A602D53-4AB7-48ED-A3C0-F879E970244B}" type="pres">
      <dgm:prSet presAssocID="{FE4126FA-3925-475C-A617-91DDAD4DFD15}" presName="rootText" presStyleLbl="node2" presStyleIdx="2" presStyleCnt="4" custScaleY="4302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1D6DE2-18C6-4EA2-B04C-994C9BBCFFAC}" type="pres">
      <dgm:prSet presAssocID="{FE4126FA-3925-475C-A617-91DDAD4DFD15}" presName="rootConnector" presStyleLbl="node2" presStyleIdx="2" presStyleCnt="4"/>
      <dgm:spPr/>
      <dgm:t>
        <a:bodyPr/>
        <a:lstStyle/>
        <a:p>
          <a:endParaRPr lang="ru-RU"/>
        </a:p>
      </dgm:t>
    </dgm:pt>
    <dgm:pt modelId="{79EC0EA6-E7C3-460B-A285-E789F47158C3}" type="pres">
      <dgm:prSet presAssocID="{FE4126FA-3925-475C-A617-91DDAD4DFD15}" presName="hierChild4" presStyleCnt="0"/>
      <dgm:spPr/>
    </dgm:pt>
    <dgm:pt modelId="{A0A7E846-E551-47C4-8279-58C4400B4F1F}" type="pres">
      <dgm:prSet presAssocID="{FE4126FA-3925-475C-A617-91DDAD4DFD15}" presName="hierChild5" presStyleCnt="0"/>
      <dgm:spPr/>
    </dgm:pt>
    <dgm:pt modelId="{B28D85E2-779C-4245-959A-5F9F54B24D8D}" type="pres">
      <dgm:prSet presAssocID="{FF2B5B76-F6A3-468F-B7C8-A7B4D3651D4A}" presName="Name37" presStyleLbl="parChTrans1D2" presStyleIdx="3" presStyleCnt="4"/>
      <dgm:spPr/>
      <dgm:t>
        <a:bodyPr/>
        <a:lstStyle/>
        <a:p>
          <a:endParaRPr lang="ru-RU"/>
        </a:p>
      </dgm:t>
    </dgm:pt>
    <dgm:pt modelId="{EBD72F56-441E-4B17-ADED-F67D34BEAB0C}" type="pres">
      <dgm:prSet presAssocID="{BE8A8A32-3200-48FD-9806-9FA6C7AD1C67}" presName="hierRoot2" presStyleCnt="0">
        <dgm:presLayoutVars>
          <dgm:hierBranch val="init"/>
        </dgm:presLayoutVars>
      </dgm:prSet>
      <dgm:spPr/>
    </dgm:pt>
    <dgm:pt modelId="{EA625B06-D10A-4285-B56B-19DB382599FA}" type="pres">
      <dgm:prSet presAssocID="{BE8A8A32-3200-48FD-9806-9FA6C7AD1C67}" presName="rootComposite" presStyleCnt="0"/>
      <dgm:spPr/>
    </dgm:pt>
    <dgm:pt modelId="{FF1399DC-020E-436F-BF33-A3BA51BEDE98}" type="pres">
      <dgm:prSet presAssocID="{BE8A8A32-3200-48FD-9806-9FA6C7AD1C67}" presName="rootText" presStyleLbl="node2" presStyleIdx="3" presStyleCnt="4" custScaleY="4302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5E9D3E-611C-43FB-ABBB-2CB5F645312A}" type="pres">
      <dgm:prSet presAssocID="{BE8A8A32-3200-48FD-9806-9FA6C7AD1C67}" presName="rootConnector" presStyleLbl="node2" presStyleIdx="3" presStyleCnt="4"/>
      <dgm:spPr/>
      <dgm:t>
        <a:bodyPr/>
        <a:lstStyle/>
        <a:p>
          <a:endParaRPr lang="ru-RU"/>
        </a:p>
      </dgm:t>
    </dgm:pt>
    <dgm:pt modelId="{DC17D58B-4C79-4A20-AFC7-8FAAC7E6DBA0}" type="pres">
      <dgm:prSet presAssocID="{BE8A8A32-3200-48FD-9806-9FA6C7AD1C67}" presName="hierChild4" presStyleCnt="0"/>
      <dgm:spPr/>
    </dgm:pt>
    <dgm:pt modelId="{AA99A007-3060-423B-B9DC-09D8F9845BFE}" type="pres">
      <dgm:prSet presAssocID="{BE8A8A32-3200-48FD-9806-9FA6C7AD1C67}" presName="hierChild5" presStyleCnt="0"/>
      <dgm:spPr/>
    </dgm:pt>
    <dgm:pt modelId="{A02F14D7-BF6D-4091-A899-28783B622DF5}" type="pres">
      <dgm:prSet presAssocID="{E5A5A631-7D0F-4B7F-B428-63D44C1AA4A3}" presName="hierChild3" presStyleCnt="0"/>
      <dgm:spPr/>
    </dgm:pt>
  </dgm:ptLst>
  <dgm:cxnLst>
    <dgm:cxn modelId="{CC03D55E-965D-4C98-AAE9-52ED5648F41A}" type="presOf" srcId="{FE4126FA-3925-475C-A617-91DDAD4DFD15}" destId="{C61D6DE2-18C6-4EA2-B04C-994C9BBCFFAC}" srcOrd="1" destOrd="0" presId="urn:microsoft.com/office/officeart/2005/8/layout/orgChart1"/>
    <dgm:cxn modelId="{95B31D1D-1F74-4F47-A243-D669649E36C9}" type="presOf" srcId="{BE8A8A32-3200-48FD-9806-9FA6C7AD1C67}" destId="{905E9D3E-611C-43FB-ABBB-2CB5F645312A}" srcOrd="1" destOrd="0" presId="urn:microsoft.com/office/officeart/2005/8/layout/orgChart1"/>
    <dgm:cxn modelId="{0FEF4B69-E867-4691-9102-0BC95A3CA1D0}" type="presOf" srcId="{CD698351-F701-449C-9416-89E7D900DD82}" destId="{8F18B53D-E6B8-4B10-B3D3-9D0D9DB29A8A}" srcOrd="0" destOrd="0" presId="urn:microsoft.com/office/officeart/2005/8/layout/orgChart1"/>
    <dgm:cxn modelId="{9D026B97-6358-4392-A800-D379020B4B0A}" type="presOf" srcId="{42F1FE38-3D0F-48AD-8240-2305AC1B12D1}" destId="{10D50BF5-DB15-49B6-AF27-9763E05C3160}" srcOrd="0" destOrd="0" presId="urn:microsoft.com/office/officeart/2005/8/layout/orgChart1"/>
    <dgm:cxn modelId="{BF999C18-567A-4079-B011-2DFBDAC430DD}" srcId="{E5A5A631-7D0F-4B7F-B428-63D44C1AA4A3}" destId="{3EAA1011-F5B2-4034-B371-B3484873BFD0}" srcOrd="1" destOrd="0" parTransId="{27E044E6-F42C-49FD-96CF-5D88B48384D6}" sibTransId="{F6E869A6-00E9-4ABF-928B-72A32B49DB36}"/>
    <dgm:cxn modelId="{2240A2C1-80A2-425C-AFCF-FEB2667DBC33}" type="presOf" srcId="{FE4126FA-3925-475C-A617-91DDAD4DFD15}" destId="{7A602D53-4AB7-48ED-A3C0-F879E970244B}" srcOrd="0" destOrd="0" presId="urn:microsoft.com/office/officeart/2005/8/layout/orgChart1"/>
    <dgm:cxn modelId="{B6046250-00F2-4792-82E5-BEF6551D55EF}" srcId="{E5A5A631-7D0F-4B7F-B428-63D44C1AA4A3}" destId="{7776942D-9CDD-4467-B96C-AADA24A0E848}" srcOrd="0" destOrd="0" parTransId="{42F1FE38-3D0F-48AD-8240-2305AC1B12D1}" sibTransId="{3A0942D2-4F91-4D30-ADB3-6B62C991AF3A}"/>
    <dgm:cxn modelId="{C03C27ED-EA5A-4DD3-BE57-F40B18963BD3}" type="presOf" srcId="{27E044E6-F42C-49FD-96CF-5D88B48384D6}" destId="{3A94B8D2-1498-4336-B5D6-1AF9F6DC2DE2}" srcOrd="0" destOrd="0" presId="urn:microsoft.com/office/officeart/2005/8/layout/orgChart1"/>
    <dgm:cxn modelId="{2D9810F6-1519-4DB6-8DE6-BAA01856370E}" srcId="{CD698351-F701-449C-9416-89E7D900DD82}" destId="{E5A5A631-7D0F-4B7F-B428-63D44C1AA4A3}" srcOrd="0" destOrd="0" parTransId="{FE2C9A26-C020-4B1E-9C6D-81D7FB25A632}" sibTransId="{FB9E2206-8BAD-4D60-AD89-0BA944132333}"/>
    <dgm:cxn modelId="{941F64FF-85CE-4F5B-BE23-ED58F00467FA}" type="presOf" srcId="{E5A5A631-7D0F-4B7F-B428-63D44C1AA4A3}" destId="{3E35D3DA-990F-40A7-9735-44644D3580E5}" srcOrd="0" destOrd="0" presId="urn:microsoft.com/office/officeart/2005/8/layout/orgChart1"/>
    <dgm:cxn modelId="{2EDA8CD1-DF22-4B12-BCED-B6235F363D8E}" type="presOf" srcId="{FF2B5B76-F6A3-468F-B7C8-A7B4D3651D4A}" destId="{B28D85E2-779C-4245-959A-5F9F54B24D8D}" srcOrd="0" destOrd="0" presId="urn:microsoft.com/office/officeart/2005/8/layout/orgChart1"/>
    <dgm:cxn modelId="{63D96825-CA64-43B1-B166-B07D59CC2C22}" type="presOf" srcId="{E5A5A631-7D0F-4B7F-B428-63D44C1AA4A3}" destId="{ED650AF4-15C6-427D-ADF6-2BC4FF7BC036}" srcOrd="1" destOrd="0" presId="urn:microsoft.com/office/officeart/2005/8/layout/orgChart1"/>
    <dgm:cxn modelId="{B8F5C384-B265-4EE1-9425-8B1BC0BCB5BD}" type="presOf" srcId="{7776942D-9CDD-4467-B96C-AADA24A0E848}" destId="{96428216-5254-4B87-9937-2862E4197BEB}" srcOrd="0" destOrd="0" presId="urn:microsoft.com/office/officeart/2005/8/layout/orgChart1"/>
    <dgm:cxn modelId="{0432B220-1B07-49A9-B784-F63D47639469}" type="presOf" srcId="{0079A9E0-A2E3-49E9-A084-711BB56254D5}" destId="{8946517B-7EB2-49FC-B225-BB2EF7FAD4F5}" srcOrd="0" destOrd="0" presId="urn:microsoft.com/office/officeart/2005/8/layout/orgChart1"/>
    <dgm:cxn modelId="{1C9C4FF1-EADD-45A5-A693-DC147B56070C}" type="presOf" srcId="{3EAA1011-F5B2-4034-B371-B3484873BFD0}" destId="{681970F8-0B2A-45E7-9489-4B2D25088A3A}" srcOrd="0" destOrd="0" presId="urn:microsoft.com/office/officeart/2005/8/layout/orgChart1"/>
    <dgm:cxn modelId="{7CBEAD2B-14F5-402E-AF7D-E2F42BE5C309}" srcId="{E5A5A631-7D0F-4B7F-B428-63D44C1AA4A3}" destId="{FE4126FA-3925-475C-A617-91DDAD4DFD15}" srcOrd="2" destOrd="0" parTransId="{0079A9E0-A2E3-49E9-A084-711BB56254D5}" sibTransId="{FC96BB8E-6EDE-491F-9B9E-727F490F0E53}"/>
    <dgm:cxn modelId="{A2CFF630-CC0F-4767-BA2B-01FEAE36B3AC}" srcId="{E5A5A631-7D0F-4B7F-B428-63D44C1AA4A3}" destId="{BE8A8A32-3200-48FD-9806-9FA6C7AD1C67}" srcOrd="3" destOrd="0" parTransId="{FF2B5B76-F6A3-468F-B7C8-A7B4D3651D4A}" sibTransId="{4C900BB1-4055-4108-A363-027C79BAD7FB}"/>
    <dgm:cxn modelId="{1C4868CD-C4EE-4B4A-96B0-824CBE3BBEC5}" type="presOf" srcId="{3EAA1011-F5B2-4034-B371-B3484873BFD0}" destId="{80551D67-9710-46FB-8EF3-AE04ADACFCEB}" srcOrd="1" destOrd="0" presId="urn:microsoft.com/office/officeart/2005/8/layout/orgChart1"/>
    <dgm:cxn modelId="{D679CB8D-ED6E-467C-B093-9C119D6179D3}" type="presOf" srcId="{BE8A8A32-3200-48FD-9806-9FA6C7AD1C67}" destId="{FF1399DC-020E-436F-BF33-A3BA51BEDE98}" srcOrd="0" destOrd="0" presId="urn:microsoft.com/office/officeart/2005/8/layout/orgChart1"/>
    <dgm:cxn modelId="{84AD08CC-6E26-421E-9704-347B85BE516C}" type="presOf" srcId="{7776942D-9CDD-4467-B96C-AADA24A0E848}" destId="{175C9796-3959-49A0-8C86-DF3B0443FA0F}" srcOrd="1" destOrd="0" presId="urn:microsoft.com/office/officeart/2005/8/layout/orgChart1"/>
    <dgm:cxn modelId="{8E70D0EE-3CD5-49F1-9542-F9E3756BE817}" type="presParOf" srcId="{8F18B53D-E6B8-4B10-B3D3-9D0D9DB29A8A}" destId="{772207A1-7F51-4960-853B-2E81DC15CC83}" srcOrd="0" destOrd="0" presId="urn:microsoft.com/office/officeart/2005/8/layout/orgChart1"/>
    <dgm:cxn modelId="{CA1FEADD-7BFF-41AE-9B97-9AC4A065FB96}" type="presParOf" srcId="{772207A1-7F51-4960-853B-2E81DC15CC83}" destId="{944092E9-90AE-4EFB-90EF-9BD0F9C33539}" srcOrd="0" destOrd="0" presId="urn:microsoft.com/office/officeart/2005/8/layout/orgChart1"/>
    <dgm:cxn modelId="{574D34BF-80B4-49DC-803D-2501279EC947}" type="presParOf" srcId="{944092E9-90AE-4EFB-90EF-9BD0F9C33539}" destId="{3E35D3DA-990F-40A7-9735-44644D3580E5}" srcOrd="0" destOrd="0" presId="urn:microsoft.com/office/officeart/2005/8/layout/orgChart1"/>
    <dgm:cxn modelId="{272877EA-E680-496F-9E3C-EC96BDC3610A}" type="presParOf" srcId="{944092E9-90AE-4EFB-90EF-9BD0F9C33539}" destId="{ED650AF4-15C6-427D-ADF6-2BC4FF7BC036}" srcOrd="1" destOrd="0" presId="urn:microsoft.com/office/officeart/2005/8/layout/orgChart1"/>
    <dgm:cxn modelId="{4E9DBB8D-E739-4E53-A838-2A44A93DCF05}" type="presParOf" srcId="{772207A1-7F51-4960-853B-2E81DC15CC83}" destId="{34BEDA80-337D-44E9-A310-7BC01B732488}" srcOrd="1" destOrd="0" presId="urn:microsoft.com/office/officeart/2005/8/layout/orgChart1"/>
    <dgm:cxn modelId="{08DC4558-F649-4400-8BC0-2BC4BB6872B8}" type="presParOf" srcId="{34BEDA80-337D-44E9-A310-7BC01B732488}" destId="{10D50BF5-DB15-49B6-AF27-9763E05C3160}" srcOrd="0" destOrd="0" presId="urn:microsoft.com/office/officeart/2005/8/layout/orgChart1"/>
    <dgm:cxn modelId="{C6274583-C1AC-4E57-8F01-478E4C354E72}" type="presParOf" srcId="{34BEDA80-337D-44E9-A310-7BC01B732488}" destId="{337A15D2-0018-4609-B693-B10497464534}" srcOrd="1" destOrd="0" presId="urn:microsoft.com/office/officeart/2005/8/layout/orgChart1"/>
    <dgm:cxn modelId="{BA84098F-5659-4B93-B148-9972AEA4613A}" type="presParOf" srcId="{337A15D2-0018-4609-B693-B10497464534}" destId="{34183031-DCD2-4B63-8AF7-C19738197F90}" srcOrd="0" destOrd="0" presId="urn:microsoft.com/office/officeart/2005/8/layout/orgChart1"/>
    <dgm:cxn modelId="{EF371C61-A735-4574-AC09-FB5D4AC1DF83}" type="presParOf" srcId="{34183031-DCD2-4B63-8AF7-C19738197F90}" destId="{96428216-5254-4B87-9937-2862E4197BEB}" srcOrd="0" destOrd="0" presId="urn:microsoft.com/office/officeart/2005/8/layout/orgChart1"/>
    <dgm:cxn modelId="{FD972E40-8E14-4243-9C3E-67AFDCC6D0E6}" type="presParOf" srcId="{34183031-DCD2-4B63-8AF7-C19738197F90}" destId="{175C9796-3959-49A0-8C86-DF3B0443FA0F}" srcOrd="1" destOrd="0" presId="urn:microsoft.com/office/officeart/2005/8/layout/orgChart1"/>
    <dgm:cxn modelId="{EC9CD9CD-A3D2-4B6B-A4A9-28304A805186}" type="presParOf" srcId="{337A15D2-0018-4609-B693-B10497464534}" destId="{E45D1E01-2504-4CD3-B619-19951411E344}" srcOrd="1" destOrd="0" presId="urn:microsoft.com/office/officeart/2005/8/layout/orgChart1"/>
    <dgm:cxn modelId="{BCAA46A1-CA95-48F9-9432-1730BC84C240}" type="presParOf" srcId="{337A15D2-0018-4609-B693-B10497464534}" destId="{C8B8C837-DAA6-4DDA-AF5C-E32A62B80613}" srcOrd="2" destOrd="0" presId="urn:microsoft.com/office/officeart/2005/8/layout/orgChart1"/>
    <dgm:cxn modelId="{DE746931-4669-416F-847F-8923B155F1AE}" type="presParOf" srcId="{34BEDA80-337D-44E9-A310-7BC01B732488}" destId="{3A94B8D2-1498-4336-B5D6-1AF9F6DC2DE2}" srcOrd="2" destOrd="0" presId="urn:microsoft.com/office/officeart/2005/8/layout/orgChart1"/>
    <dgm:cxn modelId="{4F1E48B3-F410-414B-985F-965F87E1CB6F}" type="presParOf" srcId="{34BEDA80-337D-44E9-A310-7BC01B732488}" destId="{D9947E6F-91FB-45D6-8729-D49EC08E4B4B}" srcOrd="3" destOrd="0" presId="urn:microsoft.com/office/officeart/2005/8/layout/orgChart1"/>
    <dgm:cxn modelId="{B1CE8A64-5C75-417D-B899-D9C44992007F}" type="presParOf" srcId="{D9947E6F-91FB-45D6-8729-D49EC08E4B4B}" destId="{667886DE-4830-4DB8-97AD-CA4498B53020}" srcOrd="0" destOrd="0" presId="urn:microsoft.com/office/officeart/2005/8/layout/orgChart1"/>
    <dgm:cxn modelId="{582CB1AE-8630-481C-B570-E36515515864}" type="presParOf" srcId="{667886DE-4830-4DB8-97AD-CA4498B53020}" destId="{681970F8-0B2A-45E7-9489-4B2D25088A3A}" srcOrd="0" destOrd="0" presId="urn:microsoft.com/office/officeart/2005/8/layout/orgChart1"/>
    <dgm:cxn modelId="{FB957721-583F-4E6D-91AA-9343CD21F998}" type="presParOf" srcId="{667886DE-4830-4DB8-97AD-CA4498B53020}" destId="{80551D67-9710-46FB-8EF3-AE04ADACFCEB}" srcOrd="1" destOrd="0" presId="urn:microsoft.com/office/officeart/2005/8/layout/orgChart1"/>
    <dgm:cxn modelId="{411CCC15-0039-49DE-AD89-95103CCC8659}" type="presParOf" srcId="{D9947E6F-91FB-45D6-8729-D49EC08E4B4B}" destId="{DE67CA53-E146-4D46-8B02-C7594E4F0643}" srcOrd="1" destOrd="0" presId="urn:microsoft.com/office/officeart/2005/8/layout/orgChart1"/>
    <dgm:cxn modelId="{A51AC4F1-378C-434F-8D47-B68BB09461F2}" type="presParOf" srcId="{D9947E6F-91FB-45D6-8729-D49EC08E4B4B}" destId="{B8628008-E7AF-4958-A821-53EB3DE62CEE}" srcOrd="2" destOrd="0" presId="urn:microsoft.com/office/officeart/2005/8/layout/orgChart1"/>
    <dgm:cxn modelId="{98C8B9B9-7B94-4F1F-8DF4-1304485628D2}" type="presParOf" srcId="{34BEDA80-337D-44E9-A310-7BC01B732488}" destId="{8946517B-7EB2-49FC-B225-BB2EF7FAD4F5}" srcOrd="4" destOrd="0" presId="urn:microsoft.com/office/officeart/2005/8/layout/orgChart1"/>
    <dgm:cxn modelId="{A3AF4D87-B305-4F54-A8BD-6D0E60E9CAE2}" type="presParOf" srcId="{34BEDA80-337D-44E9-A310-7BC01B732488}" destId="{A7FE9B60-AAEF-4B82-8EC7-0E3873D591C6}" srcOrd="5" destOrd="0" presId="urn:microsoft.com/office/officeart/2005/8/layout/orgChart1"/>
    <dgm:cxn modelId="{6234C35D-13AB-4972-A666-CB0A6A61FC89}" type="presParOf" srcId="{A7FE9B60-AAEF-4B82-8EC7-0E3873D591C6}" destId="{A88C1BF9-FD07-42F4-B01A-9D0D6E318712}" srcOrd="0" destOrd="0" presId="urn:microsoft.com/office/officeart/2005/8/layout/orgChart1"/>
    <dgm:cxn modelId="{D545A8CD-0793-4599-87A1-57A903AAB520}" type="presParOf" srcId="{A88C1BF9-FD07-42F4-B01A-9D0D6E318712}" destId="{7A602D53-4AB7-48ED-A3C0-F879E970244B}" srcOrd="0" destOrd="0" presId="urn:microsoft.com/office/officeart/2005/8/layout/orgChart1"/>
    <dgm:cxn modelId="{7A3E89A6-D722-425F-9FCD-444CFC8E49FC}" type="presParOf" srcId="{A88C1BF9-FD07-42F4-B01A-9D0D6E318712}" destId="{C61D6DE2-18C6-4EA2-B04C-994C9BBCFFAC}" srcOrd="1" destOrd="0" presId="urn:microsoft.com/office/officeart/2005/8/layout/orgChart1"/>
    <dgm:cxn modelId="{E8CA873A-510D-4BE4-947E-C1A1CFB87DB3}" type="presParOf" srcId="{A7FE9B60-AAEF-4B82-8EC7-0E3873D591C6}" destId="{79EC0EA6-E7C3-460B-A285-E789F47158C3}" srcOrd="1" destOrd="0" presId="urn:microsoft.com/office/officeart/2005/8/layout/orgChart1"/>
    <dgm:cxn modelId="{A47DC108-7A44-4EA1-9AB0-837899DF961B}" type="presParOf" srcId="{A7FE9B60-AAEF-4B82-8EC7-0E3873D591C6}" destId="{A0A7E846-E551-47C4-8279-58C4400B4F1F}" srcOrd="2" destOrd="0" presId="urn:microsoft.com/office/officeart/2005/8/layout/orgChart1"/>
    <dgm:cxn modelId="{C1D5CBE3-9DF2-4AC0-9950-CE40F1616750}" type="presParOf" srcId="{34BEDA80-337D-44E9-A310-7BC01B732488}" destId="{B28D85E2-779C-4245-959A-5F9F54B24D8D}" srcOrd="6" destOrd="0" presId="urn:microsoft.com/office/officeart/2005/8/layout/orgChart1"/>
    <dgm:cxn modelId="{E9474C26-2B29-4AA1-B5DC-78A2622BEC8F}" type="presParOf" srcId="{34BEDA80-337D-44E9-A310-7BC01B732488}" destId="{EBD72F56-441E-4B17-ADED-F67D34BEAB0C}" srcOrd="7" destOrd="0" presId="urn:microsoft.com/office/officeart/2005/8/layout/orgChart1"/>
    <dgm:cxn modelId="{5E04DD7D-6E2E-4F40-8E28-FEAA2A6BB202}" type="presParOf" srcId="{EBD72F56-441E-4B17-ADED-F67D34BEAB0C}" destId="{EA625B06-D10A-4285-B56B-19DB382599FA}" srcOrd="0" destOrd="0" presId="urn:microsoft.com/office/officeart/2005/8/layout/orgChart1"/>
    <dgm:cxn modelId="{6A414BA1-FF97-4A7D-B60C-F23089CCCF1B}" type="presParOf" srcId="{EA625B06-D10A-4285-B56B-19DB382599FA}" destId="{FF1399DC-020E-436F-BF33-A3BA51BEDE98}" srcOrd="0" destOrd="0" presId="urn:microsoft.com/office/officeart/2005/8/layout/orgChart1"/>
    <dgm:cxn modelId="{AD88B2CB-92F3-401F-80E7-B7300E023F23}" type="presParOf" srcId="{EA625B06-D10A-4285-B56B-19DB382599FA}" destId="{905E9D3E-611C-43FB-ABBB-2CB5F645312A}" srcOrd="1" destOrd="0" presId="urn:microsoft.com/office/officeart/2005/8/layout/orgChart1"/>
    <dgm:cxn modelId="{C5BE2BAC-9AE4-4C82-8C25-826162386A9F}" type="presParOf" srcId="{EBD72F56-441E-4B17-ADED-F67D34BEAB0C}" destId="{DC17D58B-4C79-4A20-AFC7-8FAAC7E6DBA0}" srcOrd="1" destOrd="0" presId="urn:microsoft.com/office/officeart/2005/8/layout/orgChart1"/>
    <dgm:cxn modelId="{48927A48-B75A-4900-9996-CF4E785965C9}" type="presParOf" srcId="{EBD72F56-441E-4B17-ADED-F67D34BEAB0C}" destId="{AA99A007-3060-423B-B9DC-09D8F9845BFE}" srcOrd="2" destOrd="0" presId="urn:microsoft.com/office/officeart/2005/8/layout/orgChart1"/>
    <dgm:cxn modelId="{CD68323A-8473-40CC-B62E-46822E5442E4}" type="presParOf" srcId="{772207A1-7F51-4960-853B-2E81DC15CC83}" destId="{A02F14D7-BF6D-4091-A899-28783B622DF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92E2DC-0BA0-42D3-B38D-27E0F4EF6619}">
      <dsp:nvSpPr>
        <dsp:cNvPr id="0" name=""/>
        <dsp:cNvSpPr/>
      </dsp:nvSpPr>
      <dsp:spPr>
        <a:xfrm>
          <a:off x="0" y="39009"/>
          <a:ext cx="8686800" cy="67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Конституция РФ</a:t>
          </a:r>
          <a:endParaRPr lang="ru-RU" sz="1300" kern="1200" dirty="0"/>
        </a:p>
      </dsp:txBody>
      <dsp:txXfrm>
        <a:off x="33180" y="72189"/>
        <a:ext cx="8620440" cy="613336"/>
      </dsp:txXfrm>
    </dsp:sp>
    <dsp:sp modelId="{546F19A6-4381-4208-99C8-711BEF7595EF}">
      <dsp:nvSpPr>
        <dsp:cNvPr id="0" name=""/>
        <dsp:cNvSpPr/>
      </dsp:nvSpPr>
      <dsp:spPr>
        <a:xfrm>
          <a:off x="0" y="756146"/>
          <a:ext cx="8686800" cy="67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Семейный кодекс РФ</a:t>
          </a:r>
          <a:endParaRPr lang="ru-RU" sz="1300" kern="1200" dirty="0"/>
        </a:p>
      </dsp:txBody>
      <dsp:txXfrm>
        <a:off x="33180" y="789326"/>
        <a:ext cx="8620440" cy="613336"/>
      </dsp:txXfrm>
    </dsp:sp>
    <dsp:sp modelId="{AC3C7612-7232-48AE-83A2-AF65C03CF446}">
      <dsp:nvSpPr>
        <dsp:cNvPr id="0" name=""/>
        <dsp:cNvSpPr/>
      </dsp:nvSpPr>
      <dsp:spPr>
        <a:xfrm>
          <a:off x="0" y="1473283"/>
          <a:ext cx="8686800" cy="67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Федеральный закон №273 Ф3 «Об образовании в РФ» от 29.12.2012 г.</a:t>
          </a:r>
          <a:endParaRPr lang="ru-RU" sz="1300" kern="1200" dirty="0"/>
        </a:p>
      </dsp:txBody>
      <dsp:txXfrm>
        <a:off x="33180" y="1506463"/>
        <a:ext cx="8620440" cy="613336"/>
      </dsp:txXfrm>
    </dsp:sp>
    <dsp:sp modelId="{E0870EFC-BB49-4015-AA13-752D77A7CA08}">
      <dsp:nvSpPr>
        <dsp:cNvPr id="0" name=""/>
        <dsp:cNvSpPr/>
      </dsp:nvSpPr>
      <dsp:spPr>
        <a:xfrm>
          <a:off x="0" y="2190420"/>
          <a:ext cx="8686800" cy="67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Федеральный закон «Об основных гарантиях прав ребенка в РФ»</a:t>
          </a:r>
          <a:endParaRPr lang="ru-RU" sz="1300" kern="1200" dirty="0"/>
        </a:p>
      </dsp:txBody>
      <dsp:txXfrm>
        <a:off x="33180" y="2223600"/>
        <a:ext cx="8620440" cy="613336"/>
      </dsp:txXfrm>
    </dsp:sp>
    <dsp:sp modelId="{383D7079-58A5-4C39-8541-F99BC6257ADB}">
      <dsp:nvSpPr>
        <dsp:cNvPr id="0" name=""/>
        <dsp:cNvSpPr/>
      </dsp:nvSpPr>
      <dsp:spPr>
        <a:xfrm>
          <a:off x="0" y="2907556"/>
          <a:ext cx="8686800" cy="67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Приказ МО и науки РФ от 17.10.2013 №1155 «Об утверждении федерального государственного  стандарта дошкольного образования»</a:t>
          </a:r>
          <a:endParaRPr lang="ru-RU" sz="1300" kern="1200" dirty="0"/>
        </a:p>
      </dsp:txBody>
      <dsp:txXfrm>
        <a:off x="33180" y="2940736"/>
        <a:ext cx="8620440" cy="613336"/>
      </dsp:txXfrm>
    </dsp:sp>
    <dsp:sp modelId="{42214BAA-68AC-4EFA-BBB2-74BEFB532DC6}">
      <dsp:nvSpPr>
        <dsp:cNvPr id="0" name=""/>
        <dsp:cNvSpPr/>
      </dsp:nvSpPr>
      <dsp:spPr>
        <a:xfrm>
          <a:off x="0" y="3624693"/>
          <a:ext cx="8686800" cy="679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Приказ Минтруда России №544н от 18.10.2013 «Об утверждении профессионального стандарта «Педагог (педагогическая деятельность в сфере дошкольного, начального общего, основного общего, среднего общего образования)(воспитатель, учитель)»</a:t>
          </a:r>
          <a:endParaRPr lang="ru-RU" sz="1300" kern="1200" dirty="0"/>
        </a:p>
      </dsp:txBody>
      <dsp:txXfrm>
        <a:off x="33180" y="3657873"/>
        <a:ext cx="8620440" cy="6133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87E59-B4CA-41FD-B770-9B8B687613C3}">
      <dsp:nvSpPr>
        <dsp:cNvPr id="0" name=""/>
        <dsp:cNvSpPr/>
      </dsp:nvSpPr>
      <dsp:spPr>
        <a:xfrm>
          <a:off x="4207668" y="1250004"/>
          <a:ext cx="2986087" cy="7105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4221"/>
              </a:lnTo>
              <a:lnTo>
                <a:pt x="2986087" y="484221"/>
              </a:lnTo>
              <a:lnTo>
                <a:pt x="2986087" y="7105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E8F6A1-F625-4308-95F0-E9796A56E720}">
      <dsp:nvSpPr>
        <dsp:cNvPr id="0" name=""/>
        <dsp:cNvSpPr/>
      </dsp:nvSpPr>
      <dsp:spPr>
        <a:xfrm>
          <a:off x="4161948" y="1250004"/>
          <a:ext cx="91440" cy="71055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105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FD786D-C518-4E68-85FC-97EE75FB899E}">
      <dsp:nvSpPr>
        <dsp:cNvPr id="0" name=""/>
        <dsp:cNvSpPr/>
      </dsp:nvSpPr>
      <dsp:spPr>
        <a:xfrm>
          <a:off x="1221581" y="1250004"/>
          <a:ext cx="2986087" cy="710553"/>
        </a:xfrm>
        <a:custGeom>
          <a:avLst/>
          <a:gdLst/>
          <a:ahLst/>
          <a:cxnLst/>
          <a:rect l="0" t="0" r="0" b="0"/>
          <a:pathLst>
            <a:path>
              <a:moveTo>
                <a:pt x="2986087" y="0"/>
              </a:moveTo>
              <a:lnTo>
                <a:pt x="2986087" y="484221"/>
              </a:lnTo>
              <a:lnTo>
                <a:pt x="0" y="484221"/>
              </a:lnTo>
              <a:lnTo>
                <a:pt x="0" y="7105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D361D8-6F3C-4DDD-8B4D-D0EE755EF434}">
      <dsp:nvSpPr>
        <dsp:cNvPr id="0" name=""/>
        <dsp:cNvSpPr/>
      </dsp:nvSpPr>
      <dsp:spPr>
        <a:xfrm>
          <a:off x="43493" y="573544"/>
          <a:ext cx="8328350" cy="676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75099F-860E-44ED-8015-37D9CABD543D}">
      <dsp:nvSpPr>
        <dsp:cNvPr id="0" name=""/>
        <dsp:cNvSpPr/>
      </dsp:nvSpPr>
      <dsp:spPr>
        <a:xfrm>
          <a:off x="314956" y="831433"/>
          <a:ext cx="8328350" cy="6764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Задачи сотрудничества ДОО с семьями воспитанников</a:t>
          </a:r>
          <a:endParaRPr lang="ru-RU" sz="2000" b="1" kern="1200" dirty="0"/>
        </a:p>
      </dsp:txBody>
      <dsp:txXfrm>
        <a:off x="334769" y="851246"/>
        <a:ext cx="8288724" cy="636834"/>
      </dsp:txXfrm>
    </dsp:sp>
    <dsp:sp modelId="{95FE6B32-4099-4707-A168-1A4B3973D0DA}">
      <dsp:nvSpPr>
        <dsp:cNvPr id="0" name=""/>
        <dsp:cNvSpPr/>
      </dsp:nvSpPr>
      <dsp:spPr>
        <a:xfrm>
          <a:off x="0" y="1960558"/>
          <a:ext cx="2443162" cy="15514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115D56-BB81-43B7-80C0-6CC99CA9B682}">
      <dsp:nvSpPr>
        <dsp:cNvPr id="0" name=""/>
        <dsp:cNvSpPr/>
      </dsp:nvSpPr>
      <dsp:spPr>
        <a:xfrm>
          <a:off x="271462" y="2218447"/>
          <a:ext cx="2443162" cy="15514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Объединение обучения и воспитания в целостный образовательный процесс на основе духовно-нравственных и </a:t>
          </a:r>
          <a:r>
            <a:rPr lang="ru-RU" sz="1200" kern="1200" dirty="0" err="1" smtClean="0"/>
            <a:t>социокультурных</a:t>
          </a:r>
          <a:r>
            <a:rPr lang="ru-RU" sz="1200" kern="1200" dirty="0" smtClean="0"/>
            <a:t> ценностей и принятых в обществе правил и норм поведения в интересах человека, семьи, общества</a:t>
          </a:r>
          <a:endParaRPr lang="ru-RU" sz="1200" kern="1200" dirty="0"/>
        </a:p>
      </dsp:txBody>
      <dsp:txXfrm>
        <a:off x="316901" y="2263886"/>
        <a:ext cx="2352284" cy="1460530"/>
      </dsp:txXfrm>
    </dsp:sp>
    <dsp:sp modelId="{68CB3DC2-36F0-4FA7-8593-4C74C246C37E}">
      <dsp:nvSpPr>
        <dsp:cNvPr id="0" name=""/>
        <dsp:cNvSpPr/>
      </dsp:nvSpPr>
      <dsp:spPr>
        <a:xfrm>
          <a:off x="2986087" y="1960558"/>
          <a:ext cx="2443162" cy="15514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05469B-3F86-4295-ABB6-40ADAFEAD3D9}">
      <dsp:nvSpPr>
        <dsp:cNvPr id="0" name=""/>
        <dsp:cNvSpPr/>
      </dsp:nvSpPr>
      <dsp:spPr>
        <a:xfrm>
          <a:off x="3257550" y="2218447"/>
          <a:ext cx="2443162" cy="15514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Обеспечение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</a:t>
          </a:r>
          <a:endParaRPr lang="ru-RU" sz="1200" kern="1200" dirty="0"/>
        </a:p>
      </dsp:txBody>
      <dsp:txXfrm>
        <a:off x="3302989" y="2263886"/>
        <a:ext cx="2352284" cy="1460530"/>
      </dsp:txXfrm>
    </dsp:sp>
    <dsp:sp modelId="{12D9440C-DFEC-43B8-8114-1BF34EE74341}">
      <dsp:nvSpPr>
        <dsp:cNvPr id="0" name=""/>
        <dsp:cNvSpPr/>
      </dsp:nvSpPr>
      <dsp:spPr>
        <a:xfrm>
          <a:off x="5972175" y="1960558"/>
          <a:ext cx="2443162" cy="15514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D7DF1B-5DA3-4F66-B734-514FDE12397E}">
      <dsp:nvSpPr>
        <dsp:cNvPr id="0" name=""/>
        <dsp:cNvSpPr/>
      </dsp:nvSpPr>
      <dsp:spPr>
        <a:xfrm>
          <a:off x="6243637" y="2218447"/>
          <a:ext cx="2443162" cy="15514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Поддерживать уверенность родителей в собственных педагогических возможностях, вовлечение семей в непосредственно образовательную деятельность</a:t>
          </a:r>
          <a:endParaRPr lang="ru-RU" sz="1200" kern="1200" dirty="0"/>
        </a:p>
      </dsp:txBody>
      <dsp:txXfrm>
        <a:off x="6289076" y="2263886"/>
        <a:ext cx="2352284" cy="14605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6F1CE1-1385-40E7-B58D-C095A884A7DC}">
      <dsp:nvSpPr>
        <dsp:cNvPr id="0" name=""/>
        <dsp:cNvSpPr/>
      </dsp:nvSpPr>
      <dsp:spPr>
        <a:xfrm>
          <a:off x="0" y="193500"/>
          <a:ext cx="8686800" cy="818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Сотрудничество</a:t>
          </a:r>
          <a:endParaRPr lang="ru-RU" sz="3500" kern="1200" dirty="0"/>
        </a:p>
      </dsp:txBody>
      <dsp:txXfrm>
        <a:off x="39980" y="233480"/>
        <a:ext cx="8606840" cy="739039"/>
      </dsp:txXfrm>
    </dsp:sp>
    <dsp:sp modelId="{7DBF663A-702E-4DE3-B92D-FE41E7868249}">
      <dsp:nvSpPr>
        <dsp:cNvPr id="0" name=""/>
        <dsp:cNvSpPr/>
      </dsp:nvSpPr>
      <dsp:spPr>
        <a:xfrm>
          <a:off x="0" y="1012499"/>
          <a:ext cx="8686800" cy="1159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806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700" kern="1200" dirty="0" smtClean="0"/>
            <a:t>Общение на равных, где ни одной из сторон взаимодействия не принадлежит привилегия указывать , контролировать, оценивать</a:t>
          </a:r>
          <a:endParaRPr lang="ru-RU" sz="2700" kern="1200" dirty="0"/>
        </a:p>
      </dsp:txBody>
      <dsp:txXfrm>
        <a:off x="0" y="1012499"/>
        <a:ext cx="8686800" cy="1159200"/>
      </dsp:txXfrm>
    </dsp:sp>
    <dsp:sp modelId="{5A584C54-2B91-47B9-9E97-019BF166E935}">
      <dsp:nvSpPr>
        <dsp:cNvPr id="0" name=""/>
        <dsp:cNvSpPr/>
      </dsp:nvSpPr>
      <dsp:spPr>
        <a:xfrm>
          <a:off x="0" y="2171700"/>
          <a:ext cx="8686800" cy="818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Взаимодействие</a:t>
          </a:r>
          <a:endParaRPr lang="ru-RU" sz="3500" kern="1200" dirty="0"/>
        </a:p>
      </dsp:txBody>
      <dsp:txXfrm>
        <a:off x="39980" y="2211680"/>
        <a:ext cx="8606840" cy="739039"/>
      </dsp:txXfrm>
    </dsp:sp>
    <dsp:sp modelId="{6A2F29B6-CFD5-4342-9CD2-3DE0F32FFE7E}">
      <dsp:nvSpPr>
        <dsp:cNvPr id="0" name=""/>
        <dsp:cNvSpPr/>
      </dsp:nvSpPr>
      <dsp:spPr>
        <a:xfrm>
          <a:off x="0" y="2990700"/>
          <a:ext cx="8686800" cy="1159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806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700" kern="1200" dirty="0" smtClean="0"/>
            <a:t>Способ организации совместной деятельности, которая осуществляется на основании социальной перцепции и с помощью общения</a:t>
          </a:r>
          <a:endParaRPr lang="ru-RU" sz="2700" kern="1200" dirty="0"/>
        </a:p>
      </dsp:txBody>
      <dsp:txXfrm>
        <a:off x="0" y="2990700"/>
        <a:ext cx="8686800" cy="11592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4F669-C73B-4EA5-B219-0585DB51DFFE}">
      <dsp:nvSpPr>
        <dsp:cNvPr id="0" name=""/>
        <dsp:cNvSpPr/>
      </dsp:nvSpPr>
      <dsp:spPr>
        <a:xfrm>
          <a:off x="0" y="231299"/>
          <a:ext cx="8686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Стихийность контактов</a:t>
          </a:r>
          <a:endParaRPr lang="ru-RU" sz="1600" kern="1200" dirty="0"/>
        </a:p>
      </dsp:txBody>
      <dsp:txXfrm>
        <a:off x="29700" y="260999"/>
        <a:ext cx="8627400" cy="549000"/>
      </dsp:txXfrm>
    </dsp:sp>
    <dsp:sp modelId="{7C1C9749-1693-40D4-93EA-EA0F36183476}">
      <dsp:nvSpPr>
        <dsp:cNvPr id="0" name=""/>
        <dsp:cNvSpPr/>
      </dsp:nvSpPr>
      <dsp:spPr>
        <a:xfrm>
          <a:off x="0" y="885779"/>
          <a:ext cx="8686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Педагоги просят родителей вмешаться в воспитательный процесс, но не дают конкретных рекомендаций, каким образом достичь желаемого результата</a:t>
          </a:r>
          <a:endParaRPr lang="ru-RU" sz="1600" kern="1200" dirty="0"/>
        </a:p>
      </dsp:txBody>
      <dsp:txXfrm>
        <a:off x="29700" y="915479"/>
        <a:ext cx="8627400" cy="549000"/>
      </dsp:txXfrm>
    </dsp:sp>
    <dsp:sp modelId="{B973528C-3924-4D4E-9C89-5387335C3DE1}">
      <dsp:nvSpPr>
        <dsp:cNvPr id="0" name=""/>
        <dsp:cNvSpPr/>
      </dsp:nvSpPr>
      <dsp:spPr>
        <a:xfrm>
          <a:off x="0" y="1540259"/>
          <a:ext cx="8686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Низкий уровень диалогического общения в отношениях с родителями (воспитатели не всегда умеют психологически грамотно построить беседу)</a:t>
          </a:r>
          <a:endParaRPr lang="ru-RU" sz="1600" kern="1200" dirty="0"/>
        </a:p>
      </dsp:txBody>
      <dsp:txXfrm>
        <a:off x="29700" y="1569959"/>
        <a:ext cx="8627400" cy="549000"/>
      </dsp:txXfrm>
    </dsp:sp>
    <dsp:sp modelId="{5B11AA38-A688-4081-8B51-07040F67E962}">
      <dsp:nvSpPr>
        <dsp:cNvPr id="0" name=""/>
        <dsp:cNvSpPr/>
      </dsp:nvSpPr>
      <dsp:spPr>
        <a:xfrm>
          <a:off x="0" y="2194740"/>
          <a:ext cx="8686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Воспитатели чаще обращаются к родителям в случаях негативного поведения ребенка, чем отмечают его успехи</a:t>
          </a:r>
          <a:endParaRPr lang="ru-RU" sz="1600" kern="1200" dirty="0"/>
        </a:p>
      </dsp:txBody>
      <dsp:txXfrm>
        <a:off x="29700" y="2224440"/>
        <a:ext cx="8627400" cy="549000"/>
      </dsp:txXfrm>
    </dsp:sp>
    <dsp:sp modelId="{D128CD0C-9B24-449B-B3A0-8F1A37FCE5CC}">
      <dsp:nvSpPr>
        <dsp:cNvPr id="0" name=""/>
        <dsp:cNvSpPr/>
      </dsp:nvSpPr>
      <dsp:spPr>
        <a:xfrm>
          <a:off x="0" y="2849220"/>
          <a:ext cx="8686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/>
            <a:t>У воспитателей и родителей отсутствует мотивация к сотрудничеству и сотворчеству</a:t>
          </a:r>
          <a:endParaRPr lang="ru-RU" sz="1600" kern="1200" dirty="0"/>
        </a:p>
      </dsp:txBody>
      <dsp:txXfrm>
        <a:off x="29700" y="2878920"/>
        <a:ext cx="8627400" cy="549000"/>
      </dsp:txXfrm>
    </dsp:sp>
    <dsp:sp modelId="{F89D5048-B662-406D-9AE0-36E49CC01263}">
      <dsp:nvSpPr>
        <dsp:cNvPr id="0" name=""/>
        <dsp:cNvSpPr/>
      </dsp:nvSpPr>
      <dsp:spPr>
        <a:xfrm>
          <a:off x="0" y="3503700"/>
          <a:ext cx="8686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/>
            <a:t>Тактика воздействия педагогов на родителей исключает их взаимную активность, сотворчество и развитие гармоничных отношений, взаимодействия и сотрудничества</a:t>
          </a:r>
          <a:endParaRPr lang="ru-RU" sz="1600" kern="1200" dirty="0"/>
        </a:p>
      </dsp:txBody>
      <dsp:txXfrm>
        <a:off x="29700" y="3533400"/>
        <a:ext cx="8627400" cy="549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16C99D-772F-4333-A4F6-535905F97347}">
      <dsp:nvSpPr>
        <dsp:cNvPr id="0" name=""/>
        <dsp:cNvSpPr/>
      </dsp:nvSpPr>
      <dsp:spPr>
        <a:xfrm>
          <a:off x="651509" y="0"/>
          <a:ext cx="7383780" cy="43434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2E5DA7-2C89-476D-B61E-989D60009407}">
      <dsp:nvSpPr>
        <dsp:cNvPr id="0" name=""/>
        <dsp:cNvSpPr/>
      </dsp:nvSpPr>
      <dsp:spPr>
        <a:xfrm>
          <a:off x="538789" y="1303020"/>
          <a:ext cx="3698676" cy="173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smtClean="0"/>
            <a:t>Традиционная роль педагога</a:t>
          </a:r>
          <a:endParaRPr lang="ru-RU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Выступающий лидер (указывает, как надо поступать)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Руководит</a:t>
          </a:r>
          <a:endParaRPr lang="ru-RU" sz="900" kern="1200" dirty="0" smtClean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Оценивает ребенка и представляет родителям информацию о его развитии</a:t>
          </a:r>
          <a:endParaRPr lang="ru-RU" sz="900" kern="1200" dirty="0" smtClean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Ответы на все вопросы знает сам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Ставит цели развития ребенка и группы в целом</a:t>
          </a:r>
          <a:endParaRPr lang="ru-RU" sz="900" kern="1200" dirty="0" smtClean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Ожидает, что родители будут относиться к нему как к знатоку – специалисту</a:t>
          </a:r>
        </a:p>
      </dsp:txBody>
      <dsp:txXfrm>
        <a:off x="623600" y="1387831"/>
        <a:ext cx="3529054" cy="1567738"/>
      </dsp:txXfrm>
    </dsp:sp>
    <dsp:sp modelId="{E1184ED4-DCEA-46BE-A027-A966BF4F30FC}">
      <dsp:nvSpPr>
        <dsp:cNvPr id="0" name=""/>
        <dsp:cNvSpPr/>
      </dsp:nvSpPr>
      <dsp:spPr>
        <a:xfrm>
          <a:off x="4449333" y="1303020"/>
          <a:ext cx="3698676" cy="1737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Педагог – партнер</a:t>
          </a:r>
          <a:endParaRPr lang="ru-RU" sz="12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Гид (ведет, опираясь на инициативу участников)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Задает вопросы</a:t>
          </a:r>
          <a:endParaRPr lang="ru-RU" sz="900" kern="1200" dirty="0" smtClean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Спрашивает родителей о ребенке и вместе с ними оценивает его развитие</a:t>
          </a:r>
          <a:endParaRPr lang="ru-RU" sz="900" kern="1200" dirty="0" smtClean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Ищет решение проблем вместе с родителями</a:t>
          </a:r>
          <a:endParaRPr lang="ru-RU" sz="900" kern="1200" dirty="0" smtClean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Узнает цели и пожелания родителей в отношении их ребенка и группы в целом и добавляет к ним свои предложения</a:t>
          </a:r>
          <a:endParaRPr lang="ru-RU" sz="900" kern="1200" dirty="0" smtClean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smtClean="0"/>
            <a:t>Вместе с родителями обсуждает и находит те виды детской деятельности, которые подходят по условиям и стилю жизни</a:t>
          </a:r>
          <a:endParaRPr lang="ru-RU" sz="900" kern="1200" dirty="0"/>
        </a:p>
      </dsp:txBody>
      <dsp:txXfrm>
        <a:off x="4534144" y="1387831"/>
        <a:ext cx="3529054" cy="156773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8D85E2-779C-4245-959A-5F9F54B24D8D}">
      <dsp:nvSpPr>
        <dsp:cNvPr id="0" name=""/>
        <dsp:cNvSpPr/>
      </dsp:nvSpPr>
      <dsp:spPr>
        <a:xfrm>
          <a:off x="4055628" y="893342"/>
          <a:ext cx="3327665" cy="8739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6335"/>
              </a:lnTo>
              <a:lnTo>
                <a:pt x="3327665" y="686335"/>
              </a:lnTo>
              <a:lnTo>
                <a:pt x="3327665" y="8739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46517B-7EB2-49FC-B225-BB2EF7FAD4F5}">
      <dsp:nvSpPr>
        <dsp:cNvPr id="0" name=""/>
        <dsp:cNvSpPr/>
      </dsp:nvSpPr>
      <dsp:spPr>
        <a:xfrm>
          <a:off x="4055628" y="893342"/>
          <a:ext cx="1165776" cy="8739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6335"/>
              </a:lnTo>
              <a:lnTo>
                <a:pt x="1165776" y="686335"/>
              </a:lnTo>
              <a:lnTo>
                <a:pt x="1165776" y="8739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94B8D2-1498-4336-B5D6-1AF9F6DC2DE2}">
      <dsp:nvSpPr>
        <dsp:cNvPr id="0" name=""/>
        <dsp:cNvSpPr/>
      </dsp:nvSpPr>
      <dsp:spPr>
        <a:xfrm>
          <a:off x="3059515" y="893342"/>
          <a:ext cx="996112" cy="873937"/>
        </a:xfrm>
        <a:custGeom>
          <a:avLst/>
          <a:gdLst/>
          <a:ahLst/>
          <a:cxnLst/>
          <a:rect l="0" t="0" r="0" b="0"/>
          <a:pathLst>
            <a:path>
              <a:moveTo>
                <a:pt x="996112" y="0"/>
              </a:moveTo>
              <a:lnTo>
                <a:pt x="996112" y="686335"/>
              </a:lnTo>
              <a:lnTo>
                <a:pt x="0" y="686335"/>
              </a:lnTo>
              <a:lnTo>
                <a:pt x="0" y="8739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50BF5-DB15-49B6-AF27-9763E05C3160}">
      <dsp:nvSpPr>
        <dsp:cNvPr id="0" name=""/>
        <dsp:cNvSpPr/>
      </dsp:nvSpPr>
      <dsp:spPr>
        <a:xfrm>
          <a:off x="897626" y="893342"/>
          <a:ext cx="3158002" cy="873937"/>
        </a:xfrm>
        <a:custGeom>
          <a:avLst/>
          <a:gdLst/>
          <a:ahLst/>
          <a:cxnLst/>
          <a:rect l="0" t="0" r="0" b="0"/>
          <a:pathLst>
            <a:path>
              <a:moveTo>
                <a:pt x="3158002" y="0"/>
              </a:moveTo>
              <a:lnTo>
                <a:pt x="3158002" y="686335"/>
              </a:lnTo>
              <a:lnTo>
                <a:pt x="0" y="686335"/>
              </a:lnTo>
              <a:lnTo>
                <a:pt x="0" y="8739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35D3DA-990F-40A7-9735-44644D3580E5}">
      <dsp:nvSpPr>
        <dsp:cNvPr id="0" name=""/>
        <dsp:cNvSpPr/>
      </dsp:nvSpPr>
      <dsp:spPr>
        <a:xfrm>
          <a:off x="432051" y="0"/>
          <a:ext cx="7247152" cy="8933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Формы работы с семьей</a:t>
          </a:r>
          <a:endParaRPr lang="ru-RU" sz="2800" b="1" kern="1200" dirty="0"/>
        </a:p>
      </dsp:txBody>
      <dsp:txXfrm>
        <a:off x="432051" y="0"/>
        <a:ext cx="7247152" cy="893342"/>
      </dsp:txXfrm>
    </dsp:sp>
    <dsp:sp modelId="{96428216-5254-4B87-9937-2862E4197BEB}">
      <dsp:nvSpPr>
        <dsp:cNvPr id="0" name=""/>
        <dsp:cNvSpPr/>
      </dsp:nvSpPr>
      <dsp:spPr>
        <a:xfrm>
          <a:off x="4283" y="1767280"/>
          <a:ext cx="1786685" cy="37888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Традиционные </a:t>
          </a:r>
          <a:r>
            <a:rPr lang="ru-RU" sz="2000" kern="1200" dirty="0" smtClean="0"/>
            <a:t>(родительские собрания, консультации, семинары, спортивные соревнования, праздники и пр.)</a:t>
          </a:r>
          <a:endParaRPr lang="ru-RU" sz="2000" kern="1200" dirty="0"/>
        </a:p>
      </dsp:txBody>
      <dsp:txXfrm>
        <a:off x="4283" y="1767280"/>
        <a:ext cx="1786685" cy="3788827"/>
      </dsp:txXfrm>
    </dsp:sp>
    <dsp:sp modelId="{681970F8-0B2A-45E7-9489-4B2D25088A3A}">
      <dsp:nvSpPr>
        <dsp:cNvPr id="0" name=""/>
        <dsp:cNvSpPr/>
      </dsp:nvSpPr>
      <dsp:spPr>
        <a:xfrm>
          <a:off x="2166172" y="1767280"/>
          <a:ext cx="1786685" cy="38546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Информационно-просветительские </a:t>
          </a:r>
          <a:r>
            <a:rPr lang="ru-RU" sz="2000" kern="1200" dirty="0" smtClean="0"/>
            <a:t>(наглядная информация для родителей</a:t>
          </a:r>
          <a:r>
            <a:rPr lang="ru-RU" sz="1600" kern="1200" dirty="0" smtClean="0"/>
            <a:t>)</a:t>
          </a:r>
          <a:endParaRPr lang="ru-RU" sz="1500" kern="1200" dirty="0"/>
        </a:p>
      </dsp:txBody>
      <dsp:txXfrm>
        <a:off x="2166172" y="1767280"/>
        <a:ext cx="1786685" cy="3854666"/>
      </dsp:txXfrm>
    </dsp:sp>
    <dsp:sp modelId="{7A602D53-4AB7-48ED-A3C0-F879E970244B}">
      <dsp:nvSpPr>
        <dsp:cNvPr id="0" name=""/>
        <dsp:cNvSpPr/>
      </dsp:nvSpPr>
      <dsp:spPr>
        <a:xfrm>
          <a:off x="4328061" y="1767280"/>
          <a:ext cx="1786685" cy="38440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Развивающие </a:t>
          </a:r>
          <a:r>
            <a:rPr lang="ru-RU" sz="2000" kern="1200" dirty="0" smtClean="0"/>
            <a:t>(родительский комитет)</a:t>
          </a:r>
          <a:endParaRPr lang="ru-RU" sz="2000" kern="1200" dirty="0"/>
        </a:p>
      </dsp:txBody>
      <dsp:txXfrm>
        <a:off x="4328061" y="1767280"/>
        <a:ext cx="1786685" cy="3844017"/>
      </dsp:txXfrm>
    </dsp:sp>
    <dsp:sp modelId="{FF1399DC-020E-436F-BF33-A3BA51BEDE98}">
      <dsp:nvSpPr>
        <dsp:cNvPr id="0" name=""/>
        <dsp:cNvSpPr/>
      </dsp:nvSpPr>
      <dsp:spPr>
        <a:xfrm>
          <a:off x="6489951" y="1767280"/>
          <a:ext cx="1786685" cy="38440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Интерактивные </a:t>
          </a:r>
          <a:r>
            <a:rPr lang="ru-RU" sz="2000" kern="1200" dirty="0" smtClean="0"/>
            <a:t>(анкетирование, тренинги, семинары-практикумы, деловые игры)</a:t>
          </a:r>
          <a:endParaRPr lang="ru-RU" sz="2000" kern="1200" dirty="0"/>
        </a:p>
      </dsp:txBody>
      <dsp:txXfrm>
        <a:off x="6489951" y="1767280"/>
        <a:ext cx="1786685" cy="38440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DE5917-F2D0-4BE5-9823-1F30D6C9E734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C2B9C-1B2A-4CE0-94BA-AF4BDD5B569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4210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C2B9C-1B2A-4CE0-94BA-AF4BDD5B569B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88070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88071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88073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74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75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88077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8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79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0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1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88083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84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8085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88087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8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89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0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091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88092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8093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B7CFA6-4844-4B58-B31B-FEDFD1CED4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45003-C932-43A5-B5A8-47948600AC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34F097-629A-429B-8A4E-F95AB66A85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EC25A-33A1-4B8C-ADB9-D3006783996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888AC-BB5E-4425-8660-14475A4816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575E8-FF77-4AA6-B7CE-548E623793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27297-7182-4B33-81E1-B0B16E63B25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0CE21-0E47-4D75-A404-42CC94EC2F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92D26-6FD3-4B82-AE8C-5DCF6AE546F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7C096-24C0-44FA-94E4-A9A9EE73B4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4C955-107F-4090-8CAD-6D654418E6F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716AA5F-4C20-4B8B-85DA-89010EA56F4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29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1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3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4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5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6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7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8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9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40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4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144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14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1331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1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1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1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1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3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3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3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3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3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3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336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3337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3338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3339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3340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2BA0340-68B2-499A-A953-3D913E7EBBC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FFFB5F-69D2-43CD-9802-4A9C7193CCB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8294944-5105-4B91-ACB9-3C17BBF9D78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92174B-22E3-4F27-AB30-4ACA325C7E29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CAFD1D-1E0F-442D-9A88-AABAA8EE632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63426D-8460-42B6-B7A5-C430CC7C6CB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EA9E70-9A9E-4D7A-BEE7-81E5C65DD3D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7BCBE2-048B-43B2-872D-20B5A283D13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EE61362-48B9-40B3-91C1-4A0355E3C4D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87D656C-165B-41D2-9593-684B888C1E0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406EDC6-4F59-472D-8BF3-BE4B75969916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itlemaster_m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ltGray">
          <a:xfrm>
            <a:off x="0" y="0"/>
            <a:ext cx="9144000" cy="6862763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CD258DE-68B9-4B01-8A8A-F1129191E007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62200" y="3429000"/>
            <a:ext cx="6400800" cy="14478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</a:ln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371600"/>
            <a:ext cx="7620000" cy="20574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</a:ln>
        </p:spPr>
        <p:txBody>
          <a:bodyPr/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9119C-DAD0-4898-B3B8-5A13D29C3B8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CC6A4E-46A8-4567-9E63-E14B110B84C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CEDC5-27EE-4850-B445-6BDB8FFFCAC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74667-B489-4052-ADBF-A4C9C6B6E7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ED0571-676B-4AF3-928D-08128ED8069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522A0-71CE-417B-96AC-87C1603010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81CDE-A0F4-4ABC-A4C1-D7C91C914C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665FD-4399-47A5-9F47-665DAFBBA5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D0908-DAF6-4D35-B667-A2E08D82F6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6482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B0B6E-627B-44CB-92E8-ED51494C9D2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2457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8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8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458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459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60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60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460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461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61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615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24616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24617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4618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4619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0342E13-A4AC-4A55-8946-2E0C506808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CF2F4-561A-4117-B37B-5EE03A724EC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A4AB3-DCD6-4F54-B8C3-7D7B4E1CFE7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6C94D-3575-42E4-8F20-40974988BDD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132BB-EA49-4440-9407-59BCEF7A460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4266A-A3CD-445E-94E5-A3C2DF41F3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5DD4F-538D-4E67-BE37-91EE7E7B266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A8A244-C40F-45B8-AC28-16B5ECF3B70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AEE12-9D76-4614-AE72-9D67F0C669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AA06B-C4CC-4383-B64C-F2FA4E47E44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59F6D-1955-4EBE-AA8E-13EA4F1BE51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497B20B-55BB-467E-82D5-9B6E177FA2F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35843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44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45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46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47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48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49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0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1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2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3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4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5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6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857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5858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5859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35860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61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62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E74C5B1-E915-4B76-8766-BA2351545FB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49FB3-4C82-4CC5-AA52-58643BF845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F0B84-7D26-4DB5-83CC-B5AE54CF3CE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9F1F1-8473-4A8F-AE60-79BAB8C366E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9DD8E6-C504-4FB6-82F2-B1C5289144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F08435-A1C7-4E94-9518-55801CC87E8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08B99-AB3A-4766-8209-14EC0C63B08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C306A-896A-43AE-A6C4-23181952F1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D077C-4BB0-4CCE-B083-0B1B73490E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E8FA4-E135-449D-A5FE-9136777EE3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435F99-4F47-422D-B805-6CBF4B8715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41988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989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5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6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4199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99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8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41997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1998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1" y="3150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9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42000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9"/>
                      <a:ext cx="1814" cy="3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01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3" y="2806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0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42003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7" y="1832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04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42006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07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42009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10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70" y="1582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3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42012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89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13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4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42015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16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7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5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42018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9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19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2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42021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4" cy="347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22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3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7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42024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25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7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8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42027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28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9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42030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31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2" y="1759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0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42033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34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6"/>
                      <a:ext cx="754" cy="34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1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42036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37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2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42039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40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899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3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42042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43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4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42045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46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5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42048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8"/>
                      <a:ext cx="1100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49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1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6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42051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1" y="924"/>
                      <a:ext cx="106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52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7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42054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55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8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42057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58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2" y="445"/>
                      <a:ext cx="662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42059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5" y="949"/>
                    <a:ext cx="1027" cy="14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2060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29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42062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63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1" y="181"/>
                      <a:ext cx="570" cy="2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0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42065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1" y="915"/>
                      <a:ext cx="1155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66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30" y="261"/>
                      <a:ext cx="620" cy="42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1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42068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6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69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50" y="220"/>
                      <a:ext cx="512" cy="1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24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42071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72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5" y="3512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25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42074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75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26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42077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2" y="2695"/>
                      <a:ext cx="1711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78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4" y="3898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27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42080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81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1" y="3436"/>
                      <a:ext cx="925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28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42083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1"/>
                      <a:ext cx="1650" cy="29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84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5" cy="46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29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42086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8" y="2661"/>
                      <a:ext cx="160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87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2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30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42089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4"/>
                      <a:ext cx="1471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90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131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42092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0" y="2760"/>
                      <a:ext cx="1437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42093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42132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42133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4209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6" y="456"/>
                    <a:ext cx="2567" cy="2046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209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8" y="1601"/>
                    <a:ext cx="2016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2098" name="Arc 114"/>
                  <p:cNvSpPr>
                    <a:spLocks/>
                  </p:cNvSpPr>
                  <p:nvPr/>
                </p:nvSpPr>
                <p:spPr bwMode="hidden">
                  <a:xfrm>
                    <a:off x="3029" y="1181"/>
                    <a:ext cx="1426" cy="2379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2099" name="Arc 115"/>
                  <p:cNvSpPr>
                    <a:spLocks/>
                  </p:cNvSpPr>
                  <p:nvPr/>
                </p:nvSpPr>
                <p:spPr bwMode="hidden">
                  <a:xfrm flipH="1">
                    <a:off x="74" y="813"/>
                    <a:ext cx="2540" cy="2379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2100" name="Arc 116"/>
                  <p:cNvSpPr>
                    <a:spLocks/>
                  </p:cNvSpPr>
                  <p:nvPr/>
                </p:nvSpPr>
                <p:spPr bwMode="hidden">
                  <a:xfrm flipH="1">
                    <a:off x="790" y="313"/>
                    <a:ext cx="1850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210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4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210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800" y="438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42103" name="Freeform 119"/>
                <p:cNvSpPr>
                  <a:spLocks/>
                </p:cNvSpPr>
                <p:nvPr/>
              </p:nvSpPr>
              <p:spPr bwMode="hidden">
                <a:xfrm rot="20253369">
                  <a:off x="3280" y="1529"/>
                  <a:ext cx="442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42134" name="Group 120"/>
            <p:cNvGrpSpPr>
              <a:grpSpLocks/>
            </p:cNvGrpSpPr>
            <p:nvPr/>
          </p:nvGrpSpPr>
          <p:grpSpPr bwMode="auto"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42105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06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07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08" name="Arc 124"/>
              <p:cNvSpPr>
                <a:spLocks/>
              </p:cNvSpPr>
              <p:nvPr/>
            </p:nvSpPr>
            <p:spPr bwMode="hidden">
              <a:xfrm flipH="1">
                <a:off x="210" y="1168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09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0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1" name="Freeform 127"/>
              <p:cNvSpPr>
                <a:spLocks/>
              </p:cNvSpPr>
              <p:nvPr/>
            </p:nvSpPr>
            <p:spPr bwMode="hidden">
              <a:xfrm>
                <a:off x="3301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2" name="Freeform 128"/>
              <p:cNvSpPr>
                <a:spLocks/>
              </p:cNvSpPr>
              <p:nvPr/>
            </p:nvSpPr>
            <p:spPr bwMode="hidden">
              <a:xfrm rot="19660755" flipV="1">
                <a:off x="2546" y="2150"/>
                <a:ext cx="442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3" name="Freeform 129"/>
              <p:cNvSpPr>
                <a:spLocks/>
              </p:cNvSpPr>
              <p:nvPr/>
            </p:nvSpPr>
            <p:spPr bwMode="hidden">
              <a:xfrm flipH="1">
                <a:off x="489" y="2504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4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5" name="Freeform 131"/>
              <p:cNvSpPr>
                <a:spLocks/>
              </p:cNvSpPr>
              <p:nvPr/>
            </p:nvSpPr>
            <p:spPr bwMode="hidden">
              <a:xfrm>
                <a:off x="4401" y="2280"/>
                <a:ext cx="1007" cy="160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6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7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3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2118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2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42119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2120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2121" name="Rectangle 13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2122" name="Rectangle 1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2123" name="Rectangle 13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A7ED04A-8E40-46C4-8A44-31D478E40B6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B1093-02E5-40D2-973A-399D408102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8A653-40BF-4043-B85A-B37BF9BC02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04E421-5852-443E-9821-51678CFFE9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C6452-1A67-4163-95E3-6CF7FB9B4A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685CB-8373-4129-928B-D42359F8ADF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3CC8A-D632-4C47-9E15-D5090296443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33FF87-A199-4CB3-830F-448E7B381A8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63A11-285F-4BAA-9519-C19759FFE56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8A7847-2A86-44DB-A2B7-8D474923140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5A7F3C-0FC9-4C0C-8F45-216DCD356B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47107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108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7109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0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1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2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3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4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5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6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7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8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19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20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7121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7122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7123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7124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7125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7126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E98E27D-0743-4E3B-B54B-D78DC9E252A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49271-B098-4AF4-A19A-E5771DEDF0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6A8AE-029C-4313-89A0-D169197BE3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8FAD04-FA14-42BD-B5CD-631E502BA13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835E1-4706-432F-9488-2318440DCA0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A02828-4005-4BCF-8983-FE69BC3ECEE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14CBE-13A3-41FA-A9AF-4B83E43EF29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5343E-9ABA-4791-BC35-BB18F5E8EF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C0D46-09AA-4441-AD1D-7AA189E3E93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ABF9E-0DE8-4861-B3E2-8654E5BD320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1C77C-E9B5-4E9B-9533-B3427F60BB2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1676400"/>
            <a:ext cx="42672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2672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304800"/>
            <a:ext cx="21717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304800"/>
            <a:ext cx="6362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704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70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870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 dirty="0"/>
          </a:p>
        </p:txBody>
      </p:sp>
      <p:sp>
        <p:nvSpPr>
          <p:cNvPr id="870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7048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7049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87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87062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63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64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7065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7066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7067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87069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70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71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72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73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74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75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76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87078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7079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87082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87084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85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86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87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88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89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90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7091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sp>
          <p:nvSpPr>
            <p:cNvPr id="8709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BE7F40-440D-42AA-855D-8FD37CC88FE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  <p:sldLayoutId id="2147483844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8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1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1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5B106E36-FD25-4E2D-B0AA-010F637433A0}" type="datetimeFigureOut">
              <a:rPr lang="ru-RU" smtClean="0"/>
              <a:pPr/>
              <a:t>24.09.2025</a:t>
            </a:fld>
            <a:endParaRPr lang="ru-RU" dirty="0"/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dirty="0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12291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2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3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4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5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6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7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8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9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0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1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2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3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4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5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6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7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8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9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10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311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312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2314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2315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9A2C6BD1-2A6E-467A-B489-A14FCFEFC29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2316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19459" name="Rectangle 3"/>
            <p:cNvSpPr>
              <a:spLocks noChangeArrowheads="1"/>
            </p:cNvSpPr>
            <p:nvPr/>
          </p:nvSpPr>
          <p:spPr bwMode="hidden"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ru-RU">
                <a:latin typeface="Arial" charset="0"/>
              </a:endParaRPr>
            </a:p>
          </p:txBody>
        </p:sp>
        <p:pic>
          <p:nvPicPr>
            <p:cNvPr id="19460" name="Picture 4" descr="slidemaster_med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ltGray">
            <a:xfrm>
              <a:off x="0" y="0"/>
              <a:ext cx="1348" cy="4320"/>
            </a:xfrm>
            <a:prstGeom prst="rect">
              <a:avLst/>
            </a:prstGeom>
            <a:noFill/>
          </p:spPr>
        </p:pic>
      </p:grpSp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28600"/>
            <a:ext cx="6400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8400" y="1600200"/>
            <a:ext cx="6400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248400"/>
            <a:ext cx="1901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946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fld id="{3AD881E8-8BD4-406C-87C7-1F840F7AA9A1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transition spd="slow"/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2355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5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5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3559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0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1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2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3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4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5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6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7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8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69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70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71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3572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3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4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5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6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7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8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9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80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3581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3582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584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5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6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7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88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3589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3590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3591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3592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23593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23594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34997716-AF7E-4E88-8948-6B7A5929F71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359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34819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0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1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2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3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4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5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6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7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8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29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0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1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2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833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4834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4835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34836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34837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DBFED932-6731-4C50-A669-5965081AF14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483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40964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0965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40967" name="Oval 7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0968" name="Oval 8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40970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0971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6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7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40974" name="Oval 14"/>
                <p:cNvSpPr>
                  <a:spLocks noChangeArrowheads="1"/>
                </p:cNvSpPr>
                <p:nvPr/>
              </p:nvSpPr>
              <p:spPr bwMode="hidden"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0975" name="Oval 15"/>
                <p:cNvSpPr>
                  <a:spLocks noChangeArrowheads="1"/>
                </p:cNvSpPr>
                <p:nvPr/>
              </p:nvSpPr>
              <p:spPr bwMode="hidden"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8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9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40978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5" y="2236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79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50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40981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4" y="2019"/>
                    <a:ext cx="1814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82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3" y="2806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1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40984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7" y="1832"/>
                    <a:ext cx="1736" cy="30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85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2" y="2420"/>
                    <a:ext cx="932" cy="47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40987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4" y="1636"/>
                    <a:ext cx="1677" cy="33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88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5" y="2037"/>
                    <a:ext cx="901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3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40990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8" y="1414"/>
                    <a:ext cx="154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91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2"/>
                    <a:ext cx="830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4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40993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3" y="1289"/>
                    <a:ext cx="1404" cy="21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94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9" y="1269"/>
                    <a:ext cx="754" cy="34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5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40996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8" y="1129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0997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5" y="917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40999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6" y="2359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00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2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7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41002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4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03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5" y="2983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8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41005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09"/>
                    <a:ext cx="1736" cy="30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06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2" y="2597"/>
                    <a:ext cx="932" cy="47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9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41008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3"/>
                    <a:ext cx="1677" cy="33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09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4"/>
                    <a:ext cx="901" cy="52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41011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91"/>
                    <a:ext cx="154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12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2" y="1759"/>
                    <a:ext cx="830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41014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6"/>
                    <a:ext cx="1404" cy="21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15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6"/>
                    <a:ext cx="754" cy="34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2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41017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18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4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3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41020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3" y="1238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21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6" y="899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4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41023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1" y="438"/>
                    <a:ext cx="484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24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1"/>
                    <a:ext cx="260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5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41026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7" y="383"/>
                    <a:ext cx="491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27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4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6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41029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4" y="958"/>
                    <a:ext cx="1100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30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6" y="231"/>
                    <a:ext cx="591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7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41032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1" y="924"/>
                    <a:ext cx="1061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33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19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8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41035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2" y="1023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36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5" y="672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9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41038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3" y="947"/>
                    <a:ext cx="1233" cy="21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39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2" y="445"/>
                    <a:ext cx="662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41040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041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0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30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41043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1" y="938"/>
                    <a:ext cx="1062" cy="1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44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70" cy="2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31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41046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1" y="915"/>
                    <a:ext cx="1155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47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0" y="261"/>
                    <a:ext cx="620" cy="42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0992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41049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6" y="960"/>
                    <a:ext cx="954" cy="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50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0"/>
                    <a:ext cx="512" cy="1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0995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41052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10" y="2475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53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12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0998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41055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7" y="2578"/>
                    <a:ext cx="1595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56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2" y="3636"/>
                    <a:ext cx="856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1001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41058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42" y="2695"/>
                    <a:ext cx="1711" cy="301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59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4" y="3898"/>
                    <a:ext cx="918" cy="47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1004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41061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8" y="2423"/>
                    <a:ext cx="172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62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1" y="3436"/>
                    <a:ext cx="925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1007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41064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41"/>
                    <a:ext cx="1650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65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5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1010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41067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61"/>
                    <a:ext cx="1601" cy="24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68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2" y="3747"/>
                    <a:ext cx="85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1013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41070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6" y="2714"/>
                    <a:ext cx="1471" cy="24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71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6" y="3732"/>
                    <a:ext cx="790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1016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41073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0" y="2760"/>
                    <a:ext cx="1437" cy="188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41074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49" y="3787"/>
                    <a:ext cx="771" cy="29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41075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1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76" name="Arc 116"/>
              <p:cNvSpPr>
                <a:spLocks/>
              </p:cNvSpPr>
              <p:nvPr/>
            </p:nvSpPr>
            <p:spPr bwMode="hidden">
              <a:xfrm flipH="1">
                <a:off x="3528" y="726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77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78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7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79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2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0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1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2" name="Arc 122"/>
              <p:cNvSpPr>
                <a:spLocks/>
              </p:cNvSpPr>
              <p:nvPr/>
            </p:nvSpPr>
            <p:spPr bwMode="hidden">
              <a:xfrm>
                <a:off x="4268" y="585"/>
                <a:ext cx="394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3" name="Arc 123"/>
              <p:cNvSpPr>
                <a:spLocks/>
              </p:cNvSpPr>
              <p:nvPr/>
            </p:nvSpPr>
            <p:spPr bwMode="hidden">
              <a:xfrm>
                <a:off x="4303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4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5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3" cy="3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6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7" name="Arc 127"/>
              <p:cNvSpPr>
                <a:spLocks/>
              </p:cNvSpPr>
              <p:nvPr/>
            </p:nvSpPr>
            <p:spPr bwMode="hidden">
              <a:xfrm flipH="1">
                <a:off x="3425" y="123"/>
                <a:ext cx="725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8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9" cy="904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89" name="Freeform 129"/>
              <p:cNvSpPr>
                <a:spLocks/>
              </p:cNvSpPr>
              <p:nvPr/>
            </p:nvSpPr>
            <p:spPr bwMode="hidden">
              <a:xfrm flipH="1">
                <a:off x="3307" y="982"/>
                <a:ext cx="425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90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91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92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93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5" cy="41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94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2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95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4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096" name="Freeform 136"/>
              <p:cNvSpPr>
                <a:spLocks/>
              </p:cNvSpPr>
              <p:nvPr/>
            </p:nvSpPr>
            <p:spPr bwMode="hidden">
              <a:xfrm rot="1346631" flipH="1">
                <a:off x="3783" y="590"/>
                <a:ext cx="173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4109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09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99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1100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1101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5D8BD18D-6B0A-4B6E-8797-459063F3EFC4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  <p:sldLayoutId id="2147483942" r:id="rId8"/>
    <p:sldLayoutId id="2147483943" r:id="rId9"/>
    <p:sldLayoutId id="2147483944" r:id="rId10"/>
    <p:sldLayoutId id="2147483945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46083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084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46085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86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87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88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89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0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1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2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3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4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5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6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7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6098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6099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6100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6101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F7932722-9E48-4869-BF11-1A3D78F40A1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610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7251700" y="12700"/>
            <a:ext cx="1828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1400">
                <a:solidFill>
                  <a:srgbClr val="000099"/>
                </a:solidFill>
                <a:latin typeface="Arial" pitchFamily="34" charset="0"/>
              </a:rPr>
              <a:t>© 2003 By Default!</a:t>
            </a: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6200" y="6645275"/>
            <a:ext cx="48768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900">
                <a:solidFill>
                  <a:srgbClr val="000099"/>
                </a:solidFill>
                <a:latin typeface="Arial" pitchFamily="34" charset="0"/>
              </a:rPr>
              <a:t>A Free sample background from www.awesomebackgrounds.com</a:t>
            </a:r>
          </a:p>
        </p:txBody>
      </p:sp>
      <p:pic>
        <p:nvPicPr>
          <p:cNvPr id="22531" name="Picture 3" descr="C:\!work\!ppt-Back\CD-Rom\blue\Png\800index\etched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hidden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304800"/>
            <a:ext cx="8686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6000" tIns="45720" rIns="36000" bIns="45720" numCol="1" anchor="t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676400"/>
            <a:ext cx="8686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50800" y="12700"/>
            <a:ext cx="1828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>
                <a:solidFill>
                  <a:schemeClr val="bg1"/>
                </a:solidFill>
                <a:latin typeface="Arial" pitchFamily="34" charset="0"/>
              </a:rPr>
              <a:t>Slide </a:t>
            </a:r>
            <a:fld id="{FF44E691-4E54-4CB6-84BB-172DBBB1D68B}" type="slidenum">
              <a:rPr lang="en-GB" sz="1400">
                <a:solidFill>
                  <a:schemeClr val="bg1"/>
                </a:solidFill>
                <a:latin typeface="Arial" pitchFamily="34" charset="0"/>
              </a:rPr>
              <a:pPr>
                <a:spcBef>
                  <a:spcPct val="50000"/>
                </a:spcBef>
              </a:pPr>
              <a:t>‹#›</a:t>
            </a:fld>
            <a:endParaRPr lang="en-GB" sz="140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  <p:sldLayoutId id="2147483988" r:id="rId6"/>
    <p:sldLayoutId id="2147483989" r:id="rId7"/>
    <p:sldLayoutId id="2147483990" r:id="rId8"/>
    <p:sldLayoutId id="2147483991" r:id="rId9"/>
    <p:sldLayoutId id="2147483992" r:id="rId10"/>
    <p:sldLayoutId id="2147483993" r:id="rId11"/>
  </p:sldLayoutIdLst>
  <p:txStyles>
    <p:titleStyle>
      <a:lvl1pPr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1" fontAlgn="base" hangingPunct="1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eaLnBrk="1" fontAlgn="base" hangingPunct="1">
        <a:lnSpc>
          <a:spcPct val="85000"/>
        </a:lnSpc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lnSpc>
          <a:spcPct val="85000"/>
        </a:lnSpc>
        <a:spcBef>
          <a:spcPct val="15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08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Layout" Target="../slideLayouts/slideLayout108.xml"/><Relationship Id="rId1" Type="http://schemas.openxmlformats.org/officeDocument/2006/relationships/tags" Target="../tags/tag1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5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8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19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2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3.xml"/><Relationship Id="rId1" Type="http://schemas.openxmlformats.org/officeDocument/2006/relationships/tags" Target="../tags/tag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71472" y="1714488"/>
            <a:ext cx="8072494" cy="24288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aseline="18000" dirty="0" smtClean="0">
                <a:latin typeface="Arial" pitchFamily="34" charset="0"/>
              </a:rPr>
              <a:t/>
            </a:r>
            <a:br>
              <a:rPr lang="ru-RU" sz="4000" baseline="18000" dirty="0" smtClean="0">
                <a:latin typeface="Arial" pitchFamily="34" charset="0"/>
              </a:rPr>
            </a:br>
            <a:r>
              <a:rPr lang="ru-RU" sz="4000" baseline="18000" dirty="0" smtClean="0">
                <a:latin typeface="Arial" pitchFamily="34" charset="0"/>
              </a:rPr>
              <a:t/>
            </a:r>
            <a:br>
              <a:rPr lang="ru-RU" sz="4000" baseline="18000" dirty="0" smtClean="0">
                <a:latin typeface="Arial" pitchFamily="34" charset="0"/>
              </a:rPr>
            </a:br>
            <a:r>
              <a:rPr lang="ru-RU" sz="6000" baseline="18000" dirty="0" smtClean="0">
                <a:latin typeface="Arial" pitchFamily="34" charset="0"/>
              </a:rPr>
              <a:t>Взаимодействие семьи и ДОО в реализации задач всестороннего развития детей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4786322"/>
            <a:ext cx="8286808" cy="2071678"/>
          </a:xfrm>
        </p:spPr>
        <p:txBody>
          <a:bodyPr>
            <a:noAutofit/>
          </a:bodyPr>
          <a:lstStyle/>
          <a:p>
            <a:pPr algn="r"/>
            <a:r>
              <a:rPr lang="ru-RU" baseline="18000" dirty="0" smtClean="0">
                <a:latin typeface="Arial" pitchFamily="34" charset="0"/>
              </a:rPr>
              <a:t>Выполнила</a:t>
            </a:r>
            <a:r>
              <a:rPr lang="en-US" baseline="18000" dirty="0" smtClean="0">
                <a:latin typeface="Arial" pitchFamily="34" charset="0"/>
              </a:rPr>
              <a:t>:</a:t>
            </a:r>
          </a:p>
          <a:p>
            <a:pPr algn="r"/>
            <a:r>
              <a:rPr lang="ru-RU" baseline="18000" dirty="0" err="1" smtClean="0">
                <a:latin typeface="Arial" pitchFamily="34" charset="0"/>
              </a:rPr>
              <a:t>Заварзина</a:t>
            </a:r>
            <a:r>
              <a:rPr lang="ru-RU" baseline="18000" dirty="0" smtClean="0">
                <a:latin typeface="Arial" pitchFamily="34" charset="0"/>
              </a:rPr>
              <a:t> Нина Анатольевна</a:t>
            </a:r>
          </a:p>
          <a:p>
            <a:pPr algn="r"/>
            <a:r>
              <a:rPr lang="ru-RU" baseline="18000" dirty="0" smtClean="0">
                <a:latin typeface="Arial" pitchFamily="34" charset="0"/>
              </a:rPr>
              <a:t>Старший воспитатель МБДОУ №</a:t>
            </a:r>
            <a:r>
              <a:rPr lang="ru-RU" baseline="18000" dirty="0" smtClean="0">
                <a:latin typeface="Arial" pitchFamily="34" charset="0"/>
              </a:rPr>
              <a:t>7</a:t>
            </a:r>
            <a:r>
              <a:rPr lang="en-US" baseline="18000" dirty="0" smtClean="0">
                <a:latin typeface="Arial" pitchFamily="34" charset="0"/>
              </a:rPr>
              <a:t>2</a:t>
            </a:r>
            <a:endParaRPr lang="ru-RU" baseline="18000" dirty="0" smtClean="0">
              <a:latin typeface="Arial" pitchFamily="34" charset="0"/>
            </a:endParaRPr>
          </a:p>
          <a:p>
            <a:pPr algn="r"/>
            <a:r>
              <a:rPr lang="ru-RU" baseline="18000" dirty="0" smtClean="0">
                <a:latin typeface="Arial" pitchFamily="34" charset="0"/>
              </a:rPr>
              <a:t>Автозаводского района</a:t>
            </a:r>
          </a:p>
          <a:p>
            <a:pPr algn="r"/>
            <a:r>
              <a:rPr lang="ru-RU" baseline="18000" dirty="0" smtClean="0">
                <a:latin typeface="Arial" pitchFamily="34" charset="0"/>
              </a:rPr>
              <a:t>г. Нижнего Новгорода</a:t>
            </a:r>
            <a:endParaRPr lang="ru-RU" baseline="18000" dirty="0">
              <a:latin typeface="Arial" pitchFamily="34" charset="0"/>
            </a:endParaRPr>
          </a:p>
        </p:txBody>
      </p:sp>
    </p:spTree>
  </p:cSld>
  <p:clrMapOvr>
    <a:masterClrMapping/>
  </p:clrMapOvr>
  <p:transition advTm="570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85725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Нормативно-правовое обеспечение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28600" y="1676400"/>
          <a:ext cx="86868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85725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Сотрудничество педагогов с семьей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Одним из важнейших условий реализации задач всестороннего развития ребенка является сотрудничество педагогов с семьей</a:t>
            </a:r>
            <a:r>
              <a:rPr lang="en-US" dirty="0" smtClean="0"/>
              <a:t>: </a:t>
            </a:r>
            <a:r>
              <a:rPr lang="ru-RU" dirty="0" smtClean="0"/>
              <a:t>дети, воспитатели и родители – главные участники педагогического процесса.</a:t>
            </a:r>
          </a:p>
          <a:p>
            <a:pPr>
              <a:buNone/>
            </a:pPr>
            <a:r>
              <a:rPr lang="ru-RU" dirty="0" smtClean="0"/>
              <a:t>Сотрудники ДОУ признают семью, как жизненно необходимую среду дошкольника, определяющую путь развития его личности.</a:t>
            </a:r>
          </a:p>
          <a:p>
            <a:pPr>
              <a:buNone/>
            </a:pPr>
            <a:r>
              <a:rPr lang="ru-RU" b="1" dirty="0" smtClean="0"/>
              <a:t>Цель</a:t>
            </a:r>
            <a:r>
              <a:rPr lang="en-US" dirty="0" smtClean="0"/>
              <a:t>:</a:t>
            </a:r>
            <a:r>
              <a:rPr lang="ru-RU" dirty="0" smtClean="0"/>
              <a:t> сделать родителей активными участниками педагогического процесса, оказав им помощь в реализации ответственности за воспитание и обучение детей.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85725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2204864"/>
          <a:ext cx="86868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7544" y="548680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 разделе 1 пункт 1.7. определено, что Федеральный государственный образовательный стандарт дошкольного образования является основой для оказания помощи родителям (законным представителям) в воспитании детей, охране и укреплении их физического и психического здоровья, в развитии индивидуальных способностей и необходимой коррекции нарушений их развития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155966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Виды взаимоотношений дошкольного учреждения с семьями воспитанников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676400"/>
          <a:ext cx="86868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155966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b="1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Недостатки взаимодействия педагогов с родителями воспитанников дошкольного учреждения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676400"/>
          <a:ext cx="86868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155966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dirty="0" smtClean="0"/>
              <a:t>Изменение позиции педагога для выстраивания взаимодействия и сотрудничества с семьями воспитанников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676400"/>
          <a:ext cx="86868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155966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dirty="0" smtClean="0"/>
              <a:t>Структурно -функциональная модель взаимодействия с семьей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28600" y="1988840"/>
            <a:ext cx="8686800" cy="4030960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1 этап          Информационно - аналитический</a:t>
            </a:r>
          </a:p>
          <a:p>
            <a:pPr lvl="0"/>
            <a:r>
              <a:rPr lang="ru-RU" sz="2000" dirty="0" smtClean="0"/>
              <a:t>Анализ социального состава родителей (сбор и анализ сведений о родителях и детях, изучение семей , их трудностей и запросов, выявление готовности семьи сотрудничать с дошкольным учреждением)</a:t>
            </a:r>
          </a:p>
          <a:p>
            <a:pPr lvl="0"/>
            <a:r>
              <a:rPr lang="ru-RU" sz="2000" dirty="0" smtClean="0"/>
              <a:t>Изучение кадрового потенциала (именно уровень профессионального мастерства педагогов и определяет отношение семьи к ДОО, к самим педагогам и их требованиям)</a:t>
            </a:r>
          </a:p>
          <a:p>
            <a:r>
              <a:rPr lang="ru-RU" sz="2000" dirty="0" smtClean="0"/>
              <a:t>Условия и формы осуществления взаимодействия с родителями (отношение родителей к объему информации в ДОО: актуальность, соответствие запросам  и интересам родителей, современные технологии и пр.)</a:t>
            </a:r>
            <a:endParaRPr lang="ru-RU" sz="2000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155966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dirty="0" smtClean="0"/>
              <a:t>Структурно -функциональная модель взаимодействия с семьей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28600" y="1988840"/>
            <a:ext cx="8686800" cy="4030960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2 этап          Практический</a:t>
            </a:r>
          </a:p>
          <a:p>
            <a:pPr>
              <a:buNone/>
            </a:pPr>
            <a:r>
              <a:rPr lang="ru-RU" sz="2000" dirty="0" smtClean="0"/>
              <a:t>На основе полученной информации, изучения педагогическим коллективом нормативно – правового обеспечения по данному вопросу, определяются задачи по осуществлению взаимодействия ДОО и семей воспитанников с учетом функций ДОО  по двум взаимосвязанным направлениям: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Просвещение родителей, передача информации по тому или иному вопросу (лекции, индивидуальное и подгрупповое консультирование, информационные листы, листы- памятки).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Организация продуктивного общения всех участников образовательного пространства, то есть обмен мыслями, идеями и чувствами</a:t>
            </a:r>
            <a:endParaRPr lang="ru-RU" sz="2000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57166"/>
            <a:ext cx="8462745" cy="155966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dirty="0" smtClean="0"/>
              <a:t>Структурно -функциональная модель взаимодействия с семьей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28600" y="1988840"/>
            <a:ext cx="8686800" cy="4030960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3 этап          Планирование деятельности с семьями воспитанников</a:t>
            </a:r>
          </a:p>
          <a:p>
            <a:pPr>
              <a:buNone/>
            </a:pPr>
            <a:r>
              <a:rPr lang="ru-RU" sz="2000" b="1" dirty="0" smtClean="0"/>
              <a:t>Организационно – педагогическая  работа</a:t>
            </a:r>
            <a:r>
              <a:rPr lang="ru-RU" sz="2000" dirty="0" smtClean="0"/>
              <a:t> (участие родителей в органах  самоуправления: Педагогическом совете и Общем собрании учреждения, в педагогических конференциях, городских и районных мероприятиях, конкурсах, акциях, праздниках)</a:t>
            </a:r>
          </a:p>
          <a:p>
            <a:pPr>
              <a:buNone/>
            </a:pPr>
            <a:r>
              <a:rPr lang="ru-RU" sz="2000" b="1" dirty="0" smtClean="0"/>
              <a:t>Методическая работа с кадрами </a:t>
            </a:r>
            <a:r>
              <a:rPr lang="ru-RU" sz="2000" dirty="0" smtClean="0"/>
              <a:t>(работа с начинающими педагогами и специалистами ДОО по вопросу взаимодействия с семьей, определение эффективных форм и методов) </a:t>
            </a:r>
          </a:p>
          <a:p>
            <a:pPr>
              <a:buNone/>
            </a:pPr>
            <a:r>
              <a:rPr lang="ru-RU" sz="2000" b="1" dirty="0" smtClean="0"/>
              <a:t>Взаимодействие с семьями воспитанников </a:t>
            </a:r>
            <a:r>
              <a:rPr lang="ru-RU" sz="2000" dirty="0" smtClean="0"/>
              <a:t>(тематика родительских собраний, творческих мастерских, консультации и пр.)</a:t>
            </a:r>
            <a:endParaRPr lang="ru-RU" sz="2000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1038" y="357188"/>
            <a:ext cx="8462962" cy="85725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210336" y="130175"/>
            <a:ext cx="8640763" cy="6597650"/>
            <a:chOff x="2308" y="1078"/>
            <a:chExt cx="10099" cy="4857"/>
          </a:xfrm>
        </p:grpSpPr>
        <p:sp>
          <p:nvSpPr>
            <p:cNvPr id="15" name="AutoShape 5"/>
            <p:cNvSpPr>
              <a:spLocks noChangeAspect="1" noChangeArrowheads="1"/>
            </p:cNvSpPr>
            <p:nvPr/>
          </p:nvSpPr>
          <p:spPr bwMode="auto">
            <a:xfrm>
              <a:off x="2308" y="1078"/>
              <a:ext cx="10099" cy="4857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eaLnBrk="1" hangingPunct="1"/>
              <a:endParaRPr lang="ru-RU" altLang="ru-RU">
                <a:latin typeface="Calibri" panose="020F0502020204030204" pitchFamily="34" charset="0"/>
              </a:endParaRPr>
            </a:p>
          </p:txBody>
        </p:sp>
        <p:sp>
          <p:nvSpPr>
            <p:cNvPr id="16" name="Rectangle 6"/>
            <p:cNvSpPr>
              <a:spLocks noChangeArrowheads="1"/>
            </p:cNvSpPr>
            <p:nvPr/>
          </p:nvSpPr>
          <p:spPr bwMode="auto">
            <a:xfrm>
              <a:off x="3444" y="1167"/>
              <a:ext cx="7303" cy="280"/>
            </a:xfrm>
            <a:prstGeom prst="rect">
              <a:avLst/>
            </a:prstGeom>
            <a:solidFill>
              <a:srgbClr val="EDF6F7"/>
            </a:solidFill>
            <a:ln w="3175">
              <a:solidFill>
                <a:srgbClr val="002060"/>
              </a:solidFill>
              <a:miter lim="800000"/>
              <a:headEnd/>
              <a:tailEnd/>
            </a:ln>
          </p:spPr>
          <p:txBody>
            <a:bodyPr lIns="65837" tIns="32918" rIns="65837" bIns="32918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algn="ctr" eaLnBrk="1" hangingPunct="1"/>
              <a:r>
                <a:rPr lang="ru-RU" altLang="zh-CN" sz="2000" b="1">
                  <a:solidFill>
                    <a:srgbClr val="002060"/>
                  </a:solidFill>
                  <a:latin typeface="Times New Roman" panose="02020603050405020304" pitchFamily="18" charset="0"/>
                  <a:ea typeface="SimSun" panose="02010600030101010101" pitchFamily="2" charset="-122"/>
                  <a:cs typeface="Times New Roman" panose="02020603050405020304" pitchFamily="18" charset="0"/>
                </a:rPr>
                <a:t>ПРИНЦИПЫ ВЗАИМОДЕЙСТВИЯ ДОУ И СЕМЬИ</a:t>
              </a:r>
              <a:endParaRPr lang="ru-RU" altLang="ru-RU" sz="2000" b="1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Rectangle 7"/>
            <p:cNvSpPr>
              <a:spLocks noChangeArrowheads="1"/>
            </p:cNvSpPr>
            <p:nvPr/>
          </p:nvSpPr>
          <p:spPr bwMode="auto">
            <a:xfrm>
              <a:off x="2308" y="1813"/>
              <a:ext cx="4038" cy="1514"/>
            </a:xfrm>
            <a:prstGeom prst="rect">
              <a:avLst/>
            </a:prstGeom>
            <a:solidFill>
              <a:srgbClr val="FDEFE3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algn="ctr" eaLnBrk="1" hangingPunct="1"/>
              <a:endParaRPr lang="ru-RU" altLang="ru-RU" sz="1200">
                <a:latin typeface="Calibri" panose="020F0502020204030204" pitchFamily="34" charset="0"/>
              </a:endParaRPr>
            </a:p>
          </p:txBody>
        </p:sp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2308" y="3460"/>
              <a:ext cx="3245" cy="1330"/>
            </a:xfrm>
            <a:prstGeom prst="rect">
              <a:avLst/>
            </a:prstGeom>
            <a:solidFill>
              <a:srgbClr val="FDEFE3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SzPct val="170000"/>
                <a:buFontTx/>
                <a:buBlip>
                  <a:blip r:embed="rId3"/>
                </a:buBlip>
              </a:pPr>
              <a:r>
                <a:rPr lang="ru-RU" altLang="ru-RU" sz="2000" b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Дифференцированный подход </a:t>
              </a: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 каждой семье</a:t>
              </a:r>
            </a:p>
          </p:txBody>
        </p:sp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8520" y="1813"/>
              <a:ext cx="3887" cy="1514"/>
            </a:xfrm>
            <a:prstGeom prst="rect">
              <a:avLst/>
            </a:prstGeom>
            <a:solidFill>
              <a:srgbClr val="FDEFE3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SzPct val="170000"/>
                <a:buFontTx/>
                <a:buBlip>
                  <a:blip r:embed="rId3"/>
                </a:buBlip>
              </a:pPr>
              <a:r>
                <a:rPr lang="ru-RU" altLang="ru-RU" sz="2000" b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Взаимное доверие </a:t>
              </a: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педагогов и родителей, отказ от критики участников процесса обучения</a:t>
              </a:r>
            </a:p>
          </p:txBody>
        </p:sp>
        <p:sp>
          <p:nvSpPr>
            <p:cNvPr id="20" name="Rectangle 10"/>
            <p:cNvSpPr>
              <a:spLocks noChangeArrowheads="1"/>
            </p:cNvSpPr>
            <p:nvPr/>
          </p:nvSpPr>
          <p:spPr bwMode="auto">
            <a:xfrm>
              <a:off x="9054" y="3467"/>
              <a:ext cx="3353" cy="1178"/>
            </a:xfrm>
            <a:prstGeom prst="rect">
              <a:avLst/>
            </a:prstGeom>
            <a:solidFill>
              <a:srgbClr val="FDEFE3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SzPct val="170000"/>
                <a:buFontTx/>
                <a:buBlip>
                  <a:blip r:embed="rId3"/>
                </a:buBlip>
              </a:pPr>
              <a:r>
                <a:rPr lang="ru-RU" altLang="ru-RU" sz="2000" b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Уважение и доброжелательность </a:t>
              </a: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друг к другу, обеспечение свободы мнений</a:t>
              </a:r>
            </a:p>
            <a:p>
              <a:pPr algn="ctr" eaLnBrk="1" hangingPunct="1"/>
              <a:endParaRPr lang="ru-RU" altLang="ru-RU" sz="1000">
                <a:latin typeface="Calibri" panose="020F0502020204030204" pitchFamily="34" charset="0"/>
              </a:endParaRPr>
            </a:p>
          </p:txBody>
        </p:sp>
        <p:sp>
          <p:nvSpPr>
            <p:cNvPr id="21" name="Line 11"/>
            <p:cNvSpPr>
              <a:spLocks noChangeShapeType="1"/>
            </p:cNvSpPr>
            <p:nvPr/>
          </p:nvSpPr>
          <p:spPr bwMode="auto">
            <a:xfrm flipH="1">
              <a:off x="5937" y="1559"/>
              <a:ext cx="658" cy="22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2" name="Line 12"/>
            <p:cNvSpPr>
              <a:spLocks noChangeShapeType="1"/>
            </p:cNvSpPr>
            <p:nvPr/>
          </p:nvSpPr>
          <p:spPr bwMode="auto">
            <a:xfrm flipH="1">
              <a:off x="5492" y="1559"/>
              <a:ext cx="1440" cy="199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3" name="Line 13"/>
            <p:cNvSpPr>
              <a:spLocks noChangeShapeType="1"/>
            </p:cNvSpPr>
            <p:nvPr/>
          </p:nvSpPr>
          <p:spPr bwMode="auto">
            <a:xfrm>
              <a:off x="8037" y="1588"/>
              <a:ext cx="1122" cy="1872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4" name="Line 14"/>
            <p:cNvSpPr>
              <a:spLocks noChangeShapeType="1"/>
            </p:cNvSpPr>
            <p:nvPr/>
          </p:nvSpPr>
          <p:spPr bwMode="auto">
            <a:xfrm>
              <a:off x="8519" y="1588"/>
              <a:ext cx="565" cy="22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5" name="Rectangle 15"/>
            <p:cNvSpPr>
              <a:spLocks noChangeArrowheads="1"/>
            </p:cNvSpPr>
            <p:nvPr/>
          </p:nvSpPr>
          <p:spPr bwMode="auto">
            <a:xfrm>
              <a:off x="5688" y="3482"/>
              <a:ext cx="3191" cy="1103"/>
            </a:xfrm>
            <a:prstGeom prst="rect">
              <a:avLst/>
            </a:prstGeom>
            <a:solidFill>
              <a:srgbClr val="FDEFE3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SzPct val="170000"/>
                <a:buFontTx/>
                <a:buBlip>
                  <a:blip r:embed="rId3"/>
                </a:buBlip>
              </a:pPr>
              <a:r>
                <a:rPr lang="ru-RU" altLang="ru-RU" sz="2000" b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Открытость </a:t>
              </a: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дошкольного учреждения </a:t>
              </a:r>
            </a:p>
            <a:p>
              <a:pPr algn="ctr" eaLnBrk="1" hangingPunct="1">
                <a:lnSpc>
                  <a:spcPct val="90000"/>
                </a:lnSpc>
                <a:buSzPct val="170000"/>
              </a:pP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для родителей</a:t>
              </a:r>
            </a:p>
            <a:p>
              <a:pPr algn="ctr" eaLnBrk="1" hangingPunct="1"/>
              <a:endParaRPr lang="ru-RU" altLang="ru-RU" sz="1200" b="1">
                <a:latin typeface="Calibri" panose="020F0502020204030204" pitchFamily="34" charset="0"/>
              </a:endParaRPr>
            </a:p>
          </p:txBody>
        </p:sp>
        <p:sp>
          <p:nvSpPr>
            <p:cNvPr id="26" name="Line 16"/>
            <p:cNvSpPr>
              <a:spLocks noChangeShapeType="1"/>
            </p:cNvSpPr>
            <p:nvPr/>
          </p:nvSpPr>
          <p:spPr bwMode="auto">
            <a:xfrm>
              <a:off x="7377" y="1588"/>
              <a:ext cx="1" cy="1872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7" name="Rectangle 17"/>
            <p:cNvSpPr>
              <a:spLocks noChangeArrowheads="1"/>
            </p:cNvSpPr>
            <p:nvPr/>
          </p:nvSpPr>
          <p:spPr bwMode="auto">
            <a:xfrm>
              <a:off x="2308" y="4892"/>
              <a:ext cx="5070" cy="961"/>
            </a:xfrm>
            <a:prstGeom prst="rect">
              <a:avLst/>
            </a:prstGeom>
            <a:solidFill>
              <a:srgbClr val="FDEFE3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90000"/>
                </a:lnSpc>
                <a:buSzPct val="170000"/>
                <a:buFontTx/>
                <a:buBlip>
                  <a:blip r:embed="rId3"/>
                </a:buBlip>
              </a:pP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</a:t>
              </a:r>
              <a:r>
                <a:rPr lang="ru-RU" altLang="ru-RU" sz="2000" b="1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Равноправие </a:t>
              </a: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(партнеры) и  </a:t>
              </a:r>
            </a:p>
            <a:p>
              <a:pPr eaLnBrk="1" hangingPunct="1">
                <a:lnSpc>
                  <a:spcPct val="90000"/>
                </a:lnSpc>
                <a:buSzPct val="170000"/>
              </a:pP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равноответственность</a:t>
              </a:r>
            </a:p>
            <a:p>
              <a:pPr eaLnBrk="1" hangingPunct="1">
                <a:lnSpc>
                  <a:spcPct val="90000"/>
                </a:lnSpc>
                <a:buSzPct val="170000"/>
              </a:pPr>
              <a:r>
                <a:rPr lang="ru-RU" altLang="ru-RU" sz="2000" b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родителей и педагогов ДОУ</a:t>
              </a:r>
            </a:p>
          </p:txBody>
        </p:sp>
        <p:sp>
          <p:nvSpPr>
            <p:cNvPr id="28" name="Line 19"/>
            <p:cNvSpPr>
              <a:spLocks noChangeShapeType="1"/>
            </p:cNvSpPr>
            <p:nvPr/>
          </p:nvSpPr>
          <p:spPr bwMode="auto">
            <a:xfrm flipH="1">
              <a:off x="5670" y="1616"/>
              <a:ext cx="1514" cy="325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  <p:sp>
          <p:nvSpPr>
            <p:cNvPr id="29" name="Line 20"/>
            <p:cNvSpPr>
              <a:spLocks noChangeShapeType="1"/>
            </p:cNvSpPr>
            <p:nvPr/>
          </p:nvSpPr>
          <p:spPr bwMode="auto">
            <a:xfrm>
              <a:off x="7719" y="1616"/>
              <a:ext cx="1514" cy="3254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ahoma" panose="020B0604030504040204" pitchFamily="34" charset="0"/>
                  <a:ea typeface="+mn-ea"/>
                  <a:cs typeface="+mn-cs"/>
                </a:defRPr>
              </a:lvl9pPr>
            </a:lstStyle>
            <a:p>
              <a:endParaRPr lang="ru-RU"/>
            </a:p>
          </p:txBody>
        </p:sp>
      </p:grp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419886" y="1393825"/>
            <a:ext cx="2971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  <a:buSzPct val="170000"/>
              <a:buFontTx/>
              <a:buBlip>
                <a:blip r:embed="rId3"/>
              </a:buBlip>
            </a:pPr>
            <a:r>
              <a:rPr lang="ru-RU" altLang="ru-RU" sz="2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подход </a:t>
            </a:r>
            <a:r>
              <a:rPr lang="ru-RU" altLang="ru-RU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и родителей к процессу воспитания ребёнка </a:t>
            </a:r>
          </a:p>
        </p:txBody>
      </p: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4818865" y="5239958"/>
            <a:ext cx="4114800" cy="1304925"/>
          </a:xfrm>
          <a:prstGeom prst="rect">
            <a:avLst/>
          </a:prstGeom>
          <a:solidFill>
            <a:srgbClr val="FDEFE3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lIns="65837" tIns="32918" rIns="65837" bIns="3291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lnSpc>
                <a:spcPct val="90000"/>
              </a:lnSpc>
              <a:buSzPct val="170000"/>
              <a:buFontTx/>
              <a:buBlip>
                <a:blip r:embed="rId3"/>
              </a:buBlip>
            </a:pPr>
            <a:r>
              <a:rPr lang="ru-RU" altLang="ru-RU" sz="2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Постоянный анализ </a:t>
            </a:r>
            <a:r>
              <a:rPr lang="ru-RU" altLang="ru-RU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altLang="ru-RU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 eaLnBrk="1" hangingPunct="1">
              <a:lnSpc>
                <a:spcPct val="90000"/>
              </a:lnSpc>
              <a:buSzPct val="170000"/>
            </a:pPr>
            <a:r>
              <a:rPr lang="ru-RU" altLang="ru-RU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 взаимодействия </a:t>
            </a:r>
          </a:p>
          <a:p>
            <a:pPr algn="ctr" eaLnBrk="1" hangingPunct="1">
              <a:lnSpc>
                <a:spcPct val="90000"/>
              </a:lnSpc>
              <a:buSzPct val="170000"/>
            </a:pPr>
            <a:r>
              <a:rPr lang="ru-RU" altLang="ru-RU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семьи и ДОУ</a:t>
            </a:r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1038" y="357188"/>
            <a:ext cx="8462962" cy="15589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539552" y="548680"/>
          <a:ext cx="8280920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«Круглый стол» по любой теме</a:t>
            </a:r>
          </a:p>
          <a:p>
            <a:r>
              <a:rPr lang="ru-RU" dirty="0" smtClean="0"/>
              <a:t>Тематические выставки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8" name="Рисунок 7" descr="DSC006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852936"/>
            <a:ext cx="4499992" cy="3374994"/>
          </a:xfrm>
          <a:prstGeom prst="rect">
            <a:avLst/>
          </a:prstGeom>
        </p:spPr>
      </p:pic>
      <p:pic>
        <p:nvPicPr>
          <p:cNvPr id="9" name="Рисунок 8" descr="DSC006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71258" y="2852936"/>
            <a:ext cx="4512501" cy="3384376"/>
          </a:xfrm>
          <a:prstGeom prst="rect">
            <a:avLst/>
          </a:prstGeom>
        </p:spPr>
      </p:pic>
      <p:pic>
        <p:nvPicPr>
          <p:cNvPr id="10" name="Рисунок 9" descr="DSC009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39952" y="2852936"/>
            <a:ext cx="4512501" cy="338437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Творческие мастерские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1" name="Рисунок 10" descr="DSC000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636912"/>
            <a:ext cx="4896544" cy="367240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err="1" smtClean="0"/>
              <a:t>соцобследование</a:t>
            </a:r>
            <a:r>
              <a:rPr lang="ru-RU" dirty="0" smtClean="0"/>
              <a:t>, диагностика, тесты, опрос на любые темы</a:t>
            </a:r>
          </a:p>
          <a:p>
            <a:pPr lvl="0"/>
            <a:r>
              <a:rPr lang="ru-RU" dirty="0" smtClean="0"/>
              <a:t>  консультации специалистов </a:t>
            </a:r>
          </a:p>
          <a:p>
            <a:pPr lvl="0"/>
            <a:r>
              <a:rPr lang="ru-RU" dirty="0" smtClean="0"/>
              <a:t> почта доверия, телефон доверия</a:t>
            </a:r>
          </a:p>
          <a:p>
            <a:pPr lvl="0"/>
            <a:r>
              <a:rPr lang="ru-RU" dirty="0" smtClean="0"/>
              <a:t>  переписка по электронной почте </a:t>
            </a:r>
          </a:p>
          <a:p>
            <a:pPr lvl="0"/>
            <a:r>
              <a:rPr lang="ru-RU" dirty="0" smtClean="0"/>
              <a:t>  Интернет-сайт ДОО</a:t>
            </a:r>
          </a:p>
          <a:p>
            <a:r>
              <a:rPr lang="ru-RU" dirty="0" smtClean="0"/>
              <a:t>  «Школа успешного родителя»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Семейные проекты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8" name="Рисунок 7" descr="DSC044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564904"/>
            <a:ext cx="5324128" cy="3993096"/>
          </a:xfrm>
          <a:prstGeom prst="rect">
            <a:avLst/>
          </a:prstGeom>
        </p:spPr>
      </p:pic>
      <p:pic>
        <p:nvPicPr>
          <p:cNvPr id="9" name="Рисунок 8" descr="P10606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2564904"/>
            <a:ext cx="5324128" cy="3993096"/>
          </a:xfrm>
          <a:prstGeom prst="rect">
            <a:avLst/>
          </a:prstGeom>
        </p:spPr>
      </p:pic>
      <p:pic>
        <p:nvPicPr>
          <p:cNvPr id="10" name="Рисунок 9" descr="P106069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2564904"/>
            <a:ext cx="5324128" cy="399309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Открытые занятия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1" name="Рисунок 10" descr="DSC006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780928"/>
            <a:ext cx="2541344" cy="3388459"/>
          </a:xfrm>
          <a:prstGeom prst="rect">
            <a:avLst/>
          </a:prstGeom>
        </p:spPr>
      </p:pic>
      <p:pic>
        <p:nvPicPr>
          <p:cNvPr id="12" name="Рисунок 11" descr="DSC007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2780928"/>
            <a:ext cx="4517944" cy="3388458"/>
          </a:xfrm>
          <a:prstGeom prst="rect">
            <a:avLst/>
          </a:prstGeom>
        </p:spPr>
      </p:pic>
      <p:pic>
        <p:nvPicPr>
          <p:cNvPr id="13" name="Рисунок 12" descr="DSC008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2780928"/>
            <a:ext cx="4517944" cy="3388458"/>
          </a:xfrm>
          <a:prstGeom prst="rect">
            <a:avLst/>
          </a:prstGeom>
        </p:spPr>
      </p:pic>
      <p:pic>
        <p:nvPicPr>
          <p:cNvPr id="14" name="Рисунок 13" descr="DSC0089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2780928"/>
            <a:ext cx="4517944" cy="338845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 интеллектуальные ринги, викторины, олимпиады для детей и родителей</a:t>
            </a:r>
          </a:p>
          <a:p>
            <a:pPr lvl="0"/>
            <a:r>
              <a:rPr lang="ru-RU" dirty="0" smtClean="0"/>
              <a:t>  контрольные для родителей</a:t>
            </a:r>
          </a:p>
          <a:p>
            <a:pPr lvl="0"/>
            <a:r>
              <a:rPr lang="ru-RU" dirty="0" smtClean="0"/>
              <a:t>  интервью с родителями и детьми на определенные темы</a:t>
            </a:r>
          </a:p>
          <a:p>
            <a:pPr lvl="0"/>
            <a:r>
              <a:rPr lang="ru-RU" dirty="0" smtClean="0"/>
              <a:t>  родительская гостиная</a:t>
            </a:r>
          </a:p>
          <a:p>
            <a:pPr>
              <a:buNone/>
            </a:pPr>
            <a:endParaRPr lang="ru-RU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 конкурс семейных сочинений, изготовление книг - самоделок </a:t>
            </a:r>
          </a:p>
          <a:p>
            <a:pPr lvl="0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DSC002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356992"/>
            <a:ext cx="4230277" cy="2379531"/>
          </a:xfrm>
          <a:prstGeom prst="rect">
            <a:avLst/>
          </a:prstGeom>
        </p:spPr>
      </p:pic>
      <p:pic>
        <p:nvPicPr>
          <p:cNvPr id="5" name="Рисунок 4" descr="DSC002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780928"/>
            <a:ext cx="2163507" cy="384623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 семейные спортивные встречи</a:t>
            </a:r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 descr="P10704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204864"/>
            <a:ext cx="5664629" cy="4248472"/>
          </a:xfrm>
          <a:prstGeom prst="rect">
            <a:avLst/>
          </a:prstGeom>
        </p:spPr>
      </p:pic>
      <p:pic>
        <p:nvPicPr>
          <p:cNvPr id="8" name="Рисунок 7" descr="P10704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2204864"/>
            <a:ext cx="5664629" cy="424847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 Персональные выставки детей</a:t>
            </a:r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9" name="Рисунок 8" descr="P10604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2492896"/>
            <a:ext cx="5292080" cy="39690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Совместные праздники «День именинника»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lvl="0"/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P10606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2636912"/>
            <a:ext cx="5220072" cy="391505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Формы работы с семьей</a:t>
            </a:r>
            <a:endParaRPr lang="ru-RU" sz="66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28600" y="1412776"/>
            <a:ext cx="8686800" cy="4607024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 err="1" smtClean="0"/>
              <a:t>Портфолио</a:t>
            </a:r>
            <a:r>
              <a:rPr lang="ru-RU" dirty="0" smtClean="0"/>
              <a:t> семейного успеха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err="1" smtClean="0"/>
              <a:t>Видеопрезентации</a:t>
            </a:r>
            <a:r>
              <a:rPr lang="ru-RU" dirty="0" smtClean="0"/>
              <a:t>, видеосалон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lvl="0"/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 lvl="0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 descr="DSC044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2204864"/>
            <a:ext cx="2102638" cy="2803517"/>
          </a:xfrm>
          <a:prstGeom prst="rect">
            <a:avLst/>
          </a:prstGeom>
        </p:spPr>
      </p:pic>
      <p:pic>
        <p:nvPicPr>
          <p:cNvPr id="8" name="Рисунок 7" descr="DSC044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2204864"/>
            <a:ext cx="3744416" cy="280831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110797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dirty="0" smtClean="0"/>
              <a:t>Примерный план работы с начинающими воспитателями и специалистами по вопросам взаимодействия с семьёй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2636912"/>
          <a:ext cx="8686800" cy="3816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63480"/>
                <a:gridCol w="1368152"/>
                <a:gridCol w="2255168"/>
              </a:tblGrid>
              <a:tr h="460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Calibri"/>
                          <a:ea typeface="Calibri"/>
                          <a:cs typeface="Times New Roman"/>
                        </a:rPr>
                        <a:t>Тема методического мероприятия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Месяц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Calibri"/>
                          <a:ea typeface="Calibri"/>
                          <a:cs typeface="Times New Roman"/>
                        </a:rPr>
                        <a:t>Форма проведения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1. Планирование работы с семьями воспитанников. Традиционные формы работы с семьей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Calibri"/>
                          <a:ea typeface="Calibri"/>
                          <a:cs typeface="Times New Roman"/>
                        </a:rPr>
                        <a:t>Сентябрь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Практикум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2. Оформление и содержание наглядной информации для родителей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Октябрь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Мастер - класс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3. Организация и проведение консультаций, групповых родительских собраний. Типичные проблемы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Ноябрь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Круглый стол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0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Calibri"/>
                          <a:ea typeface="Calibri"/>
                          <a:cs typeface="Times New Roman"/>
                        </a:rPr>
                        <a:t>4. Организация семейных праздников и досугов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Декабрь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Консультация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0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5. Взаимодействие  воспитателя с неблагополучными семьями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Март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Консультация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89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Calibri"/>
                          <a:ea typeface="Calibri"/>
                          <a:cs typeface="Times New Roman"/>
                        </a:rPr>
                        <a:t>6. Родители и педагогический коллектив: нетрадиционные формы  взаимодействия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Calibri"/>
                          <a:cs typeface="Times New Roman"/>
                        </a:rPr>
                        <a:t>Апрель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Calibri"/>
                          <a:ea typeface="Calibri"/>
                          <a:cs typeface="Times New Roman"/>
                        </a:rPr>
                        <a:t>Презентация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1556792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Цель: </a:t>
            </a:r>
            <a:r>
              <a:rPr lang="ru-RU" dirty="0" smtClean="0"/>
              <a:t>Повышение профессионального уровня  начинающих воспитателей по организации работы с семьей</a:t>
            </a:r>
            <a:endParaRPr lang="ru-RU" dirty="0"/>
          </a:p>
        </p:txBody>
      </p:sp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110797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dirty="0" smtClean="0"/>
              <a:t>Перспективный план работы ДОО с родителями на сентябрь</a:t>
            </a:r>
            <a:endParaRPr lang="ru-RU" sz="4000" b="1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124745"/>
          <a:ext cx="8686800" cy="56694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232"/>
                <a:gridCol w="3600400"/>
                <a:gridCol w="2255168"/>
              </a:tblGrid>
              <a:tr h="4336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Название мероприятия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Цель проведения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Ответственные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560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Оформление информационных стендов в группах, в холле детского сада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Распространение педагогических знаний среди родителей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Активизация родительского внимания к вопросам воспитания жизни ребенка в детском саду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Старший воспитатель, воспитатели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3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День открытых дверей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Формирование доброжелательного отношения родителей к детскому саду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Заведующий, старший воспитатель, воспитатели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48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Презентация детского сада (для вновь зачисленных детей)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Знакомство родителей с педагогическим коллективом ДОО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Формирование положительного имиджа ДОО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Заведующий, старший воспитатель, воспитатели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48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Анкетирование "Давайте познакомимся!", "Чего вы ждете от детского сада?"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Получение и анализ первичной информации о ребенке и его семье, о готовности родителей участвовать в жизни детского сада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Старший воспитатель, воспитатели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24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Консультирование родителей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Расширение психолого - педагогического кругозора родителей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Заведующий, старший воспитатель, воспитатели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48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Общее и групповые родительские собрания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Знакомство родителей с задачами на учебный год, психологическими  и возрастными особенностями детей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Выбор родительского комитета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Заведующий, старший воспитатель, воспитатели, педагог - психолог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advTm="115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1035968"/>
          </a:xfrm>
        </p:spPr>
        <p:txBody>
          <a:bodyPr/>
          <a:lstStyle/>
          <a:p>
            <a:r>
              <a:rPr lang="ru-RU" sz="3600" dirty="0" smtClean="0"/>
              <a:t>4 этап Контрольно - аналитическая    деятельность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/>
              <a:t>Включен анализ эффективности (количественной и качественной) мероприятий, которые проводятся специалистами детского сада. Для осуществления контроля качества проведения того или иного  мероприятия родителям предлагаются:</a:t>
            </a:r>
          </a:p>
          <a:p>
            <a:r>
              <a:rPr lang="ru-RU" sz="2000" dirty="0" smtClean="0"/>
              <a:t>оценочные листы, в которых они могут отразить свои отзывы;</a:t>
            </a:r>
          </a:p>
          <a:p>
            <a:r>
              <a:rPr lang="ru-RU" sz="2000" dirty="0" smtClean="0"/>
              <a:t>групповое обсуждение родителями и педагогами участия родителей в организационных мероприятиях в разных формах;</a:t>
            </a:r>
          </a:p>
          <a:p>
            <a:r>
              <a:rPr lang="ru-RU" sz="2000" dirty="0" smtClean="0"/>
              <a:t>тематический, оперативный анализ, анкетирование;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рост посещаемости  родителями мероприятий  проводимых в ДОО, стремление родителей анализировать собственный опыт и опыт других родителей;</a:t>
            </a:r>
            <a:r>
              <a:rPr lang="ru-RU" sz="2000" b="1" dirty="0" smtClean="0"/>
              <a:t>                                                 </a:t>
            </a:r>
            <a:endParaRPr lang="ru-RU" sz="2000" dirty="0" smtClean="0"/>
          </a:p>
          <a:p>
            <a:r>
              <a:rPr lang="ru-RU" sz="2000" dirty="0" smtClean="0"/>
              <a:t>положительное общественное мнение родителей о воспитании дошкольников в ДОО.</a:t>
            </a:r>
            <a:endParaRPr lang="ru-RU" sz="2000" dirty="0"/>
          </a:p>
        </p:txBody>
      </p:sp>
      <p:sp>
        <p:nvSpPr>
          <p:cNvPr id="4" name="Стрелка вниз 3"/>
          <p:cNvSpPr/>
          <p:nvPr/>
        </p:nvSpPr>
        <p:spPr bwMode="auto">
          <a:xfrm>
            <a:off x="3707904" y="4005064"/>
            <a:ext cx="484632" cy="648072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498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819944"/>
          </a:xfrm>
        </p:spPr>
        <p:txBody>
          <a:bodyPr/>
          <a:lstStyle/>
          <a:p>
            <a:r>
              <a:rPr lang="ru-RU" sz="2800" dirty="0" smtClean="0"/>
              <a:t>Вовлечение семей в образовательную деятельность (ФГОС раздел 3 пункт 3.2.1.)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" y="1676400"/>
          <a:ext cx="8686800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3434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Польза для семьи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Польза для воспитателей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Посещая группу, участвуя в ее деятельности, родители: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Ощущают личную причастность к программе;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Видят, как их ребенок общается с другими;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Начинают больше понимать в детском развитии;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Получают представление о работе воспитателей и начинают испытывать большее уважение к ним;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Обучаются видам деятельности, которыми можно с удовольствием заниматься с детьми дома;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Знакомятся с друзьями своих детей, о которых те рассказывали;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Устанавливают длительные дружеские связи с другими родителями;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Получают возможность помогать ребенку дома  в освоении программы.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участии родителей в жизни группы воспитатели могут: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Проводить больше времени с отдельными детьми и работать с малыми группами;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Понять, как родители мотивируют своих детей;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Увидеть, как родители помогают своим детям решать задачи;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Узнать, какие занятия и увлечения взрослые члены семьи разделяют со своими детьми;</a:t>
                      </a:r>
                    </a:p>
                    <a:p>
                      <a:pPr lvl="1">
                        <a:buFont typeface="Arial" pitchFamily="34" charset="0"/>
                        <a:buChar char="•"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Получить пользу от того, что родители наблюдают своих детей во взаимодействии с другими.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advTm="498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963960"/>
          </a:xfrm>
        </p:spPr>
        <p:txBody>
          <a:bodyPr/>
          <a:lstStyle/>
          <a:p>
            <a:r>
              <a:rPr lang="ru-RU" sz="2800" dirty="0" smtClean="0"/>
              <a:t>Планируемые результаты сотрудничества ДОО с семьями воспитанников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2000" dirty="0" err="1" smtClean="0"/>
              <a:t>Сформированность</a:t>
            </a:r>
            <a:r>
              <a:rPr lang="ru-RU" sz="2000" dirty="0" smtClean="0"/>
              <a:t> у родителей представлений о сфере педагогической деятельности</a:t>
            </a:r>
          </a:p>
          <a:p>
            <a:pPr lvl="0"/>
            <a:r>
              <a:rPr lang="ru-RU" sz="2000" dirty="0" smtClean="0"/>
              <a:t>Овладение родителями практическими умениями и навыками воспитания и обучения детей дошкольного возраста</a:t>
            </a:r>
          </a:p>
          <a:p>
            <a:pPr lvl="0"/>
            <a:r>
              <a:rPr lang="ru-RU" sz="2000" dirty="0" smtClean="0"/>
              <a:t>Формирование устойчивого интереса родителей к активному включению в общественную деятельность</a:t>
            </a:r>
          </a:p>
          <a:p>
            <a:pPr lvl="0"/>
            <a:r>
              <a:rPr lang="ru-RU" sz="2000" dirty="0" smtClean="0"/>
              <a:t> Педагоги стали более инициативны, смелее. Они проявляют творчество, выдумку, фантазию в целях претворения их новых идей в жизнь.</a:t>
            </a:r>
          </a:p>
          <a:p>
            <a:pPr lvl="0"/>
            <a:r>
              <a:rPr lang="ru-RU" sz="2000" dirty="0" smtClean="0"/>
              <a:t>Изменилось общение педагогов и родителей: взаимоотношения стали партнерскими. </a:t>
            </a:r>
          </a:p>
          <a:p>
            <a:r>
              <a:rPr lang="ru-RU" sz="2000" dirty="0" smtClean="0"/>
              <a:t> Совместная деятельность родителей, педагогов и детей положительно влияет на воспитанников. Ребенок чувствует себя ближе, роднее по отношению к воспитателю, так как видит тесное общение педагога с его родителями.</a:t>
            </a:r>
            <a:endParaRPr lang="ru-RU" sz="2000" dirty="0"/>
          </a:p>
        </p:txBody>
      </p:sp>
    </p:spTree>
    <p:custDataLst>
      <p:tags r:id="rId1"/>
    </p:custDataLst>
  </p:cSld>
  <p:clrMapOvr>
    <a:masterClrMapping/>
  </p:clrMapOvr>
  <p:transition advTm="498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301038" cy="4143404"/>
          </a:xfrm>
        </p:spPr>
        <p:txBody>
          <a:bodyPr>
            <a:noAutofit/>
            <a:scene3d>
              <a:camera prst="perspectiveAbove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spc="6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</a:t>
            </a:r>
            <a:br>
              <a:rPr lang="ru-RU" sz="9600" b="1" spc="6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9600" b="1" spc="6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 </a:t>
            </a:r>
            <a:br>
              <a:rPr lang="ru-RU" sz="9600" b="1" spc="6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9600" b="1" spc="6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внимание</a:t>
            </a:r>
            <a:endParaRPr lang="ru-RU" sz="9600" b="1" spc="6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498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Занавес">
  <a:themeElements>
    <a:clrScheme name="Занавес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Занавес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Занавес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навес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План">
  <a:themeElements>
    <a:clrScheme name="План 8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FC4FB"/>
      </a:accent5>
      <a:accent6>
        <a:srgbClr val="8A5CE7"/>
      </a:accent6>
      <a:hlink>
        <a:srgbClr val="E4005C"/>
      </a:hlink>
      <a:folHlink>
        <a:srgbClr val="C36C03"/>
      </a:folHlink>
    </a:clrScheme>
    <a:fontScheme name="План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лан 1">
        <a:dk1>
          <a:srgbClr val="777777"/>
        </a:dk1>
        <a:lt1>
          <a:srgbClr val="FFFFFF"/>
        </a:lt1>
        <a:dk2>
          <a:srgbClr val="333333"/>
        </a:dk2>
        <a:lt2>
          <a:srgbClr val="FFF4C3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ADADA"/>
        </a:accent4>
        <a:accent5>
          <a:srgbClr val="E0C7FC"/>
        </a:accent5>
        <a:accent6>
          <a:srgbClr val="8A5CE7"/>
        </a:accent6>
        <a:hlink>
          <a:srgbClr val="E4005C"/>
        </a:hlink>
        <a:folHlink>
          <a:srgbClr val="DC7A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2">
        <a:dk1>
          <a:srgbClr val="1C1C1C"/>
        </a:dk1>
        <a:lt1>
          <a:srgbClr val="FFFFFF"/>
        </a:lt1>
        <a:dk2>
          <a:srgbClr val="5F5F5F"/>
        </a:dk2>
        <a:lt2>
          <a:srgbClr val="FFFFCC"/>
        </a:lt2>
        <a:accent1>
          <a:srgbClr val="4A5B64"/>
        </a:accent1>
        <a:accent2>
          <a:srgbClr val="AF9387"/>
        </a:accent2>
        <a:accent3>
          <a:srgbClr val="B6B6B6"/>
        </a:accent3>
        <a:accent4>
          <a:srgbClr val="DADADA"/>
        </a:accent4>
        <a:accent5>
          <a:srgbClr val="B1B5B8"/>
        </a:accent5>
        <a:accent6>
          <a:srgbClr val="9E857A"/>
        </a:accent6>
        <a:hlink>
          <a:srgbClr val="F3C43F"/>
        </a:hlink>
        <a:folHlink>
          <a:srgbClr val="66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3">
        <a:dk1>
          <a:srgbClr val="4D4D4D"/>
        </a:dk1>
        <a:lt1>
          <a:srgbClr val="FFFFFF"/>
        </a:lt1>
        <a:dk2>
          <a:srgbClr val="666699"/>
        </a:dk2>
        <a:lt2>
          <a:srgbClr val="FFFFCC"/>
        </a:lt2>
        <a:accent1>
          <a:srgbClr val="8D8DB3"/>
        </a:accent1>
        <a:accent2>
          <a:srgbClr val="7A25D7"/>
        </a:accent2>
        <a:accent3>
          <a:srgbClr val="B8B8CA"/>
        </a:accent3>
        <a:accent4>
          <a:srgbClr val="DADADA"/>
        </a:accent4>
        <a:accent5>
          <a:srgbClr val="C5C5D6"/>
        </a:accent5>
        <a:accent6>
          <a:srgbClr val="6E20C3"/>
        </a:accent6>
        <a:hlink>
          <a:srgbClr val="66CCFF"/>
        </a:hlink>
        <a:folHlink>
          <a:srgbClr val="3333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4">
        <a:dk1>
          <a:srgbClr val="10187C"/>
        </a:dk1>
        <a:lt1>
          <a:srgbClr val="F8F8F8"/>
        </a:lt1>
        <a:dk2>
          <a:srgbClr val="538DC7"/>
        </a:dk2>
        <a:lt2>
          <a:srgbClr val="CCECFF"/>
        </a:lt2>
        <a:accent1>
          <a:srgbClr val="879EC7"/>
        </a:accent1>
        <a:accent2>
          <a:srgbClr val="461B8B"/>
        </a:accent2>
        <a:accent3>
          <a:srgbClr val="B3C5E0"/>
        </a:accent3>
        <a:accent4>
          <a:srgbClr val="D4D4D4"/>
        </a:accent4>
        <a:accent5>
          <a:srgbClr val="C3CCE0"/>
        </a:accent5>
        <a:accent6>
          <a:srgbClr val="3F177D"/>
        </a:accent6>
        <a:hlink>
          <a:srgbClr val="0000FF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5">
        <a:dk1>
          <a:srgbClr val="002F2E"/>
        </a:dk1>
        <a:lt1>
          <a:srgbClr val="FFFFFF"/>
        </a:lt1>
        <a:dk2>
          <a:srgbClr val="008080"/>
        </a:dk2>
        <a:lt2>
          <a:srgbClr val="FFFFCC"/>
        </a:lt2>
        <a:accent1>
          <a:srgbClr val="0E6A52"/>
        </a:accent1>
        <a:accent2>
          <a:srgbClr val="3553A7"/>
        </a:accent2>
        <a:accent3>
          <a:srgbClr val="AAC0C0"/>
        </a:accent3>
        <a:accent4>
          <a:srgbClr val="DADADA"/>
        </a:accent4>
        <a:accent5>
          <a:srgbClr val="AAB9B3"/>
        </a:accent5>
        <a:accent6>
          <a:srgbClr val="2F4A97"/>
        </a:accent6>
        <a:hlink>
          <a:srgbClr val="1ACE9F"/>
        </a:hlink>
        <a:folHlink>
          <a:srgbClr val="B5B5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6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FFFFF"/>
        </a:accent3>
        <a:accent4>
          <a:srgbClr val="000000"/>
        </a:accent4>
        <a:accent5>
          <a:srgbClr val="C7E1E1"/>
        </a:accent5>
        <a:accent6>
          <a:srgbClr val="008A8A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лан 7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6B702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лан 8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FC4FB"/>
        </a:accent5>
        <a:accent6>
          <a:srgbClr val="8A5CE7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Глобус">
  <a:themeElements>
    <a:clrScheme name="Глобус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Глобус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лобус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лобус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Салют">
  <a:themeElements>
    <a:clrScheme name="Салют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Салют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алют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Сотрудничество">
  <a:themeElements>
    <a:clrScheme name="Сотрудничество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Сотрудничество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отрудничество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www.awesomebackgrounds.com   ">
  <a:themeElements>
    <a:clrScheme name="">
      <a:dk1>
        <a:srgbClr val="000000"/>
      </a:dk1>
      <a:lt1>
        <a:srgbClr val="FFFFFF"/>
      </a:lt1>
      <a:dk2>
        <a:srgbClr val="000058"/>
      </a:dk2>
      <a:lt2>
        <a:srgbClr val="FF9900"/>
      </a:lt2>
      <a:accent1>
        <a:srgbClr val="3399FF"/>
      </a:accent1>
      <a:accent2>
        <a:srgbClr val="FFFF00"/>
      </a:accent2>
      <a:accent3>
        <a:srgbClr val="AAAAB4"/>
      </a:accent3>
      <a:accent4>
        <a:srgbClr val="DADADA"/>
      </a:accent4>
      <a:accent5>
        <a:srgbClr val="ADCAFF"/>
      </a:accent5>
      <a:accent6>
        <a:srgbClr val="E7E700"/>
      </a:accent6>
      <a:hlink>
        <a:srgbClr val="FF0000"/>
      </a:hlink>
      <a:folHlink>
        <a:srgbClr val="969696"/>
      </a:folHlink>
    </a:clrScheme>
    <a:fontScheme name="www.awesomebackgrounds.com   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www.awesomebackgrounds.com   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awesomebackgrounds.com   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awesomebackgrounds.com   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awesomebackgrounds.com   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awesomebackgrounds.com   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awesomebackgrounds.com   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awesomebackgrounds.com   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domsad</Template>
  <TotalTime>2995</TotalTime>
  <Words>1745</Words>
  <Application>Microsoft Office PowerPoint</Application>
  <PresentationFormat>Экран (4:3)</PresentationFormat>
  <Paragraphs>222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29</vt:i4>
      </vt:variant>
    </vt:vector>
  </HeadingPairs>
  <TitlesOfParts>
    <vt:vector size="39" baseType="lpstr">
      <vt:lpstr>Пастель</vt:lpstr>
      <vt:lpstr>Оформление по умолчанию</vt:lpstr>
      <vt:lpstr>Клен</vt:lpstr>
      <vt:lpstr>Занавес</vt:lpstr>
      <vt:lpstr>План</vt:lpstr>
      <vt:lpstr>Глобус</vt:lpstr>
      <vt:lpstr>Склон</vt:lpstr>
      <vt:lpstr>Салют</vt:lpstr>
      <vt:lpstr>Сотрудничество</vt:lpstr>
      <vt:lpstr>www.awesomebackgrounds.com   </vt:lpstr>
      <vt:lpstr>  Взаимодействие семьи и ДОО в реализации задач всестороннего развития детей</vt:lpstr>
      <vt:lpstr> Нормативно-правовое обеспечение</vt:lpstr>
      <vt:lpstr> Сотрудничество педагогов с семьей</vt:lpstr>
      <vt:lpstr> </vt:lpstr>
      <vt:lpstr> Виды взаимоотношений дошкольного учреждения с семьями воспитанников</vt:lpstr>
      <vt:lpstr> Недостатки взаимодействия педагогов с родителями воспитанников дошкольного учреждения</vt:lpstr>
      <vt:lpstr> Изменение позиции педагога для выстраивания взаимодействия и сотрудничества с семьями воспитанников</vt:lpstr>
      <vt:lpstr> Структурно -функциональная модель взаимодействия с семьей</vt:lpstr>
      <vt:lpstr> Структурно -функциональная модель взаимодействия с семьей</vt:lpstr>
      <vt:lpstr> Структурно -функциональная модель взаимодействия с семьей</vt:lpstr>
      <vt:lpstr> </vt:lpstr>
      <vt:lpstr> 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 Формы работы с семьей</vt:lpstr>
      <vt:lpstr>Примерный план работы с начинающими воспитателями и специалистами по вопросам взаимодействия с семьёй</vt:lpstr>
      <vt:lpstr>Перспективный план работы ДОО с родителями на сентябрь</vt:lpstr>
      <vt:lpstr>4 этап Контрольно - аналитическая    деятельность </vt:lpstr>
      <vt:lpstr>Вовлечение семей в образовательную деятельность (ФГОС раздел 3 пункт 3.2.1.)</vt:lpstr>
      <vt:lpstr>Планируемые результаты сотрудничества ДОО с семьями воспитанников</vt:lpstr>
      <vt:lpstr>Спасибо  за 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«Природа – благодатный источник воспитания человека, с познания природы начинается становление ума, чувств, взглядов, убеждений.»                                                                              В. Сухомлинский</dc:title>
  <dc:creator>Владимир</dc:creator>
  <cp:lastModifiedBy>НИНА</cp:lastModifiedBy>
  <cp:revision>485</cp:revision>
  <dcterms:modified xsi:type="dcterms:W3CDTF">2025-09-24T13:06:37Z</dcterms:modified>
</cp:coreProperties>
</file>