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7"/>
  </p:notesMasterIdLst>
  <p:sldIdLst>
    <p:sldId id="256" r:id="rId2"/>
    <p:sldId id="259" r:id="rId3"/>
    <p:sldId id="257" r:id="rId4"/>
    <p:sldId id="258" r:id="rId5"/>
    <p:sldId id="260" r:id="rId6"/>
    <p:sldId id="271" r:id="rId7"/>
    <p:sldId id="261" r:id="rId8"/>
    <p:sldId id="262" r:id="rId9"/>
    <p:sldId id="268" r:id="rId10"/>
    <p:sldId id="263" r:id="rId11"/>
    <p:sldId id="264" r:id="rId12"/>
    <p:sldId id="266" r:id="rId13"/>
    <p:sldId id="267" r:id="rId14"/>
    <p:sldId id="272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872" autoAdjust="0"/>
  </p:normalViewPr>
  <p:slideViewPr>
    <p:cSldViewPr>
      <p:cViewPr varScale="1">
        <p:scale>
          <a:sx n="51" d="100"/>
          <a:sy n="51" d="100"/>
        </p:scale>
        <p:origin x="-96" y="-6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3B6256-2634-41E6-894A-3B5BBE9EE96A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1532FF-0BEB-4865-9344-B68FEE56E7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453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532FF-0BEB-4865-9344-B68FEE56E7C1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119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532FF-0BEB-4865-9344-B68FEE56E7C1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644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029216" y="2786058"/>
            <a:ext cx="4114784" cy="428628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Цель работы: </a:t>
            </a:r>
            <a:endParaRPr lang="ru-RU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исследования роли Черноусова Г.С. в годы войны;</a:t>
            </a:r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изучение его трудового пути, наград.</a:t>
            </a:r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Подготовил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:</a:t>
            </a:r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Бердников Николай,гр.ТЭ-2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785794"/>
            <a:ext cx="7715304" cy="1470025"/>
          </a:xfrm>
        </p:spPr>
        <p:txBody>
          <a:bodyPr>
            <a:noAutofit/>
          </a:bodyPr>
          <a:lstStyle/>
          <a:p>
            <a:pPr algn="l"/>
            <a:r>
              <a:rPr lang="ru-RU" sz="4400" dirty="0" smtClean="0">
                <a:solidFill>
                  <a:srgbClr val="FF0000"/>
                </a:solidFill>
              </a:rPr>
              <a:t/>
            </a:r>
            <a:br>
              <a:rPr lang="ru-RU" sz="4400" dirty="0" smtClean="0">
                <a:solidFill>
                  <a:srgbClr val="FF0000"/>
                </a:solidFill>
              </a:rPr>
            </a:br>
            <a:r>
              <a:rPr lang="ru-RU" sz="4400" dirty="0" smtClean="0">
                <a:solidFill>
                  <a:srgbClr val="FF0000"/>
                </a:solidFill>
              </a:rPr>
              <a:t>Ветераны</a:t>
            </a:r>
            <a:br>
              <a:rPr lang="ru-RU" sz="4400" dirty="0" smtClean="0">
                <a:solidFill>
                  <a:srgbClr val="FF0000"/>
                </a:solidFill>
              </a:rPr>
            </a:br>
            <a:r>
              <a:rPr lang="ru-RU" sz="4400" dirty="0" smtClean="0">
                <a:solidFill>
                  <a:srgbClr val="FF0000"/>
                </a:solidFill>
              </a:rPr>
              <a:t>                    живут</a:t>
            </a:r>
            <a:br>
              <a:rPr lang="ru-RU" sz="4400" dirty="0" smtClean="0">
                <a:solidFill>
                  <a:srgbClr val="FF0000"/>
                </a:solidFill>
              </a:rPr>
            </a:br>
            <a:r>
              <a:rPr lang="ru-RU" sz="4400" dirty="0" smtClean="0">
                <a:solidFill>
                  <a:srgbClr val="FF0000"/>
                </a:solidFill>
              </a:rPr>
              <a:t>                                  рядом…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10" name="Рисунок 9" descr="IMG_46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85992"/>
            <a:ext cx="5000628" cy="4214842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груженное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57166"/>
            <a:ext cx="5652120" cy="6286544"/>
          </a:xfrm>
        </p:spPr>
      </p:pic>
      <p:sp>
        <p:nvSpPr>
          <p:cNvPr id="2" name="Прямоугольник 1"/>
          <p:cNvSpPr/>
          <p:nvPr/>
        </p:nvSpPr>
        <p:spPr>
          <a:xfrm>
            <a:off x="5796136" y="1844824"/>
            <a:ext cx="32038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Прошёл нелёгкими дорогами судьбы простой парень из крестьянской семьи села </a:t>
            </a:r>
            <a:r>
              <a:rPr lang="ru-RU" dirty="0" err="1"/>
              <a:t>Стебаево</a:t>
            </a:r>
            <a:r>
              <a:rPr lang="ru-RU" dirty="0"/>
              <a:t> Липецкого района. Родился в трудный для нашей страны 30 год. Когда  грянула война в сорок первом,  из родного села ушли на фронт почти все мужчины.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Admin\Desktop\Черноусов\ап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7298"/>
            <a:ext cx="3029733" cy="385765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762" y="0"/>
            <a:ext cx="8229600" cy="1219200"/>
          </a:xfrm>
        </p:spPr>
        <p:txBody>
          <a:bodyPr>
            <a:normAutofit/>
          </a:bodyPr>
          <a:lstStyle/>
          <a:p>
            <a:r>
              <a:rPr lang="ru-RU" sz="6000" dirty="0" smtClean="0"/>
              <a:t>        Военное время</a:t>
            </a:r>
            <a:endParaRPr lang="ru-RU" sz="6000" dirty="0"/>
          </a:p>
        </p:txBody>
      </p:sp>
      <p:pic>
        <p:nvPicPr>
          <p:cNvPr id="5" name="Рисунок 4" descr="C:\Users\Admin\Desktop\Черноусов\Черноусов\1и - 000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907" y="1357298"/>
            <a:ext cx="3296093" cy="3929090"/>
          </a:xfrm>
          <a:prstGeom prst="rect">
            <a:avLst/>
          </a:prstGeom>
          <a:noFill/>
          <a:ln>
            <a:noFill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5715016"/>
            <a:ext cx="125818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90750" algn="l"/>
              </a:tabLst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Василий </a:t>
            </a:r>
            <a:r>
              <a:rPr kumimoji="0" lang="ru-RU" sz="2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Черноусов-старший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брат, захоронен под Истрой                               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Рисунок 6" descr="16eb510321f7ca60c72b2f83b795f9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8296" y="2132951"/>
            <a:ext cx="2826646" cy="22860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174114" y="1870068"/>
            <a:ext cx="2652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Не исключением были  его старший брат Василий, который погиб на </a:t>
            </a:r>
            <a:r>
              <a:rPr lang="ru-RU" dirty="0" err="1"/>
              <a:t>Истринском</a:t>
            </a:r>
            <a:r>
              <a:rPr lang="ru-RU" dirty="0"/>
              <a:t> направлении под Москвой, и  отец Семён Никитович, погибший в сражении на знаменитой Курской дуге. До сих пор о них  ветеран  вспоминает со слезами на глазах.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o.bzj2urs940g8ssg0sg4oswwc8.ejcuplo1l0oo0sk8c40s8osc4.th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14282" y="5429264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«Всё для </a:t>
            </a:r>
            <a:r>
              <a:rPr lang="ru-RU" sz="4400" dirty="0" err="1" smtClean="0">
                <a:solidFill>
                  <a:srgbClr val="FF0000"/>
                </a:solidFill>
              </a:rPr>
              <a:t>фронта,всё</a:t>
            </a:r>
            <a:r>
              <a:rPr lang="ru-RU" sz="4400" dirty="0" smtClean="0">
                <a:solidFill>
                  <a:srgbClr val="FF0000"/>
                </a:solidFill>
              </a:rPr>
              <a:t> </a:t>
            </a:r>
            <a:r>
              <a:rPr lang="ru-RU" sz="4400" dirty="0" err="1" smtClean="0">
                <a:solidFill>
                  <a:srgbClr val="FF0000"/>
                </a:solidFill>
              </a:rPr>
              <a:t>для</a:t>
            </a:r>
            <a:r>
              <a:rPr lang="ru-RU" sz="4400" dirty="0" smtClean="0">
                <a:solidFill>
                  <a:srgbClr val="FF0000"/>
                </a:solidFill>
              </a:rPr>
              <a:t> Победы!»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07904" y="404664"/>
            <a:ext cx="50040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 фронт был почти рядом…И поэтому ещё мальчишкой видел сбитый русский самолёт, летящий со стороны Воронежа. Словам  «Всё для фронта, всё для Победы» придавал огромное значение.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Admin\Desktop\Черноусов\Черноусов\1 - 000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8670"/>
            <a:ext cx="3611880" cy="272241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702" y="-459432"/>
            <a:ext cx="8229600" cy="1143000"/>
          </a:xfrm>
        </p:spPr>
        <p:txBody>
          <a:bodyPr/>
          <a:lstStyle/>
          <a:p>
            <a:r>
              <a:rPr lang="ru-RU" dirty="0" smtClean="0"/>
              <a:t>Работа в Казахстане</a:t>
            </a:r>
            <a:endParaRPr lang="ru-RU" dirty="0"/>
          </a:p>
        </p:txBody>
      </p:sp>
      <p:pic>
        <p:nvPicPr>
          <p:cNvPr id="5" name="Рисунок 4" descr="C:\Users\Admin\Desktop\Черноусов\Черноусов\1 - 000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316" y="910746"/>
            <a:ext cx="2335179" cy="273256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Admin\Desktop\Черноусов\Черноусов\апп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099" y="4122792"/>
            <a:ext cx="6712806" cy="27146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630191" y="430370"/>
            <a:ext cx="235339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Получив после войны профессию агронома в Конь-</a:t>
            </a:r>
            <a:r>
              <a:rPr lang="ru-RU" dirty="0" err="1"/>
              <a:t>Колодезском</a:t>
            </a:r>
            <a:r>
              <a:rPr lang="ru-RU" dirty="0"/>
              <a:t>  аграрном техникуме, он уехал работать </a:t>
            </a:r>
            <a:r>
              <a:rPr lang="ru-RU" dirty="0" smtClean="0"/>
              <a:t>в Казахстан. </a:t>
            </a:r>
            <a:r>
              <a:rPr lang="ru-RU" dirty="0"/>
              <a:t>Агроном-свекловод как ответственный  работник был приглашен </a:t>
            </a:r>
            <a:r>
              <a:rPr lang="ru-RU" dirty="0" smtClean="0"/>
              <a:t>на ВДНХ.</a:t>
            </a:r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591" y="-171400"/>
            <a:ext cx="8229600" cy="1219200"/>
          </a:xfrm>
        </p:spPr>
        <p:txBody>
          <a:bodyPr/>
          <a:lstStyle/>
          <a:p>
            <a:r>
              <a:rPr lang="ru-RU" dirty="0" smtClean="0"/>
              <a:t>Статья в газете</a:t>
            </a:r>
            <a:endParaRPr lang="ru-RU" dirty="0"/>
          </a:p>
        </p:txBody>
      </p:sp>
      <p:pic>
        <p:nvPicPr>
          <p:cNvPr id="1026" name="Picture 2" descr="E:\DCIM\174___12\IMG_00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00174"/>
            <a:ext cx="5079508" cy="485778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508104" y="1500174"/>
            <a:ext cx="3635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Пришлось ему работать по своей специальности и в Пензенской области, а в </a:t>
            </a:r>
            <a:r>
              <a:rPr lang="ru-RU" dirty="0" err="1"/>
              <a:t>Хлевенском</a:t>
            </a:r>
            <a:r>
              <a:rPr lang="ru-RU" dirty="0"/>
              <a:t> районе уже как опытного практика сначала назначили агрономом </a:t>
            </a:r>
            <a:r>
              <a:rPr lang="ru-RU" dirty="0" err="1"/>
              <a:t>Малининского</a:t>
            </a:r>
            <a:r>
              <a:rPr lang="ru-RU" dirty="0"/>
              <a:t> отделения, а затем  его избрали председателем отстающего колхоза «Россия</a:t>
            </a:r>
            <a:r>
              <a:rPr lang="ru-RU" dirty="0" smtClean="0"/>
              <a:t>»</a:t>
            </a:r>
            <a:r>
              <a:rPr lang="ru-RU" dirty="0"/>
              <a:t> Всех работников колхоза  в свои 89 лет он помнит до сих пор по фамилии и имени. Он считает, что эти награды-это результат тяжелейшего труда колхозников, а также и частичка его труда. 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Admin\Desktop\Черноусов\Черноусов\1 - 0008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309491" cy="4608512"/>
          </a:xfrm>
          <a:prstGeom prst="rect">
            <a:avLst/>
          </a:prstGeom>
          <a:noFill/>
          <a:ln>
            <a:noFill/>
          </a:ln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053894" y="12"/>
            <a:ext cx="579100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90750" algn="l"/>
              </a:tabLst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Студент-заочник ВСХИ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958" y="5229200"/>
            <a:ext cx="61732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По </a:t>
            </a:r>
            <a:r>
              <a:rPr lang="ru-RU" dirty="0">
                <a:solidFill>
                  <a:schemeClr val="bg1"/>
                </a:solidFill>
              </a:rPr>
              <a:t>словам самого ветерана, началась его главная трудовая </a:t>
            </a:r>
            <a:r>
              <a:rPr lang="ru-RU" dirty="0" smtClean="0">
                <a:solidFill>
                  <a:schemeClr val="bg1"/>
                </a:solidFill>
              </a:rPr>
              <a:t>деятельность. </a:t>
            </a:r>
            <a:r>
              <a:rPr lang="ru-RU" dirty="0">
                <a:solidFill>
                  <a:schemeClr val="bg1"/>
                </a:solidFill>
              </a:rPr>
              <a:t>Конечно, необходимо было повышать  свою квалификацию в Воронежском сельскохозяйственном институте.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50"/>
            <a:ext cx="9144000" cy="10001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i="1" dirty="0" smtClean="0"/>
              <a:t>    </a:t>
            </a:r>
            <a:r>
              <a:rPr lang="ru-RU" sz="2800" i="1" dirty="0" smtClean="0">
                <a:solidFill>
                  <a:schemeClr val="bg1"/>
                </a:solidFill>
              </a:rPr>
              <a:t>Курсы Всероссийской высшей школы управления агропромышленным комплексом  </a:t>
            </a:r>
            <a:endParaRPr lang="ru-RU" sz="2800" i="1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C:\Users\Admin\Desktop\Черноусов\Черноусов\1 - 000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340768"/>
            <a:ext cx="5932762" cy="38915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07504" y="5527658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А  на заслуженный отдых ушёл начальником отдела кадров Управления сельского хозяйства, с честью справившись с крутыми поворотами  своей судьбы.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Admin\Desktop\Черноусов\IMG_6388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4342" y="116632"/>
            <a:ext cx="3499658" cy="2952328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5043494" cy="1219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 на пенсии не знает покоя…</a:t>
            </a:r>
            <a:endParaRPr lang="ru-RU" dirty="0"/>
          </a:p>
        </p:txBody>
      </p:sp>
      <p:pic>
        <p:nvPicPr>
          <p:cNvPr id="2051" name="Picture 3" descr="C:\Documents and Settings\User\Рабочий стол\IMG_53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6514" y="3428976"/>
            <a:ext cx="4643470" cy="342902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1268760"/>
            <a:ext cx="423651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Но и на пенсии он не знает покоя…Несмотря на солидный возраст, собирает богатый урожай в своём саду. Не забывает он  и могилку своей матери... По–прежнему стремится быть в курсе всех событий и изменений в жизни своих земляков. Вот, например, лавочки вдоль дороги от автостанции до центра села </a:t>
            </a:r>
            <a:r>
              <a:rPr lang="ru-RU" dirty="0" err="1"/>
              <a:t>Хлевное</a:t>
            </a:r>
            <a:r>
              <a:rPr lang="ru-RU" dirty="0"/>
              <a:t> –это его  обращение к местной власти с просьбой  их установить, </a:t>
            </a:r>
            <a:r>
              <a:rPr lang="ru-RU" dirty="0" err="1"/>
              <a:t>радуясь,как</a:t>
            </a:r>
            <a:r>
              <a:rPr lang="ru-RU" dirty="0"/>
              <a:t> ребёнок, что пожилые люди, женщины с детьми да и молодёжь  теперь могут присесть и отдохнуть.... Да, действительно, он не утратил интереса к жизни: общается со своими друзьями. На одном из юбилеев его поздравляла редактор газеты «Донские вести» Валентина  Добромыслова.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MG_59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9124" cy="316866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715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800" i="1" dirty="0" smtClean="0"/>
              <a:t>Юбилей - среди друзей и близких</a:t>
            </a:r>
            <a:endParaRPr lang="ru-RU" sz="4800" i="1" dirty="0"/>
          </a:p>
        </p:txBody>
      </p:sp>
      <p:pic>
        <p:nvPicPr>
          <p:cNvPr id="6" name="Рисунок 5" descr="IMG_59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0"/>
            <a:ext cx="4500562" cy="3143248"/>
          </a:xfrm>
          <a:prstGeom prst="rect">
            <a:avLst/>
          </a:prstGeom>
        </p:spPr>
      </p:pic>
      <p:sp>
        <p:nvSpPr>
          <p:cNvPr id="23554" name="AutoShape 2" descr="C:\Documents and Settings\User\%D0%A0%D0%B0%D0%B1%D0%BE%D1%87%D0%B8%D0%B9 %D1%81%D1%82%D0%BE%D0%BB\IMAG056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5" name="Picture 3" descr="C:\Documents and Settings\User\Рабочий стол\IMAG05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3214686"/>
            <a:ext cx="3571900" cy="285752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IMG_52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000463" cy="292893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5000"/>
            <a:ext cx="8229600" cy="1143000"/>
          </a:xfrm>
        </p:spPr>
        <p:txBody>
          <a:bodyPr>
            <a:normAutofit/>
          </a:bodyPr>
          <a:lstStyle/>
          <a:p>
            <a:r>
              <a:rPr lang="ru-RU" sz="4400" i="1" dirty="0" smtClean="0"/>
              <a:t>     На параде </a:t>
            </a:r>
            <a:r>
              <a:rPr lang="ru-RU" sz="6600" i="1" dirty="0" smtClean="0"/>
              <a:t>9 </a:t>
            </a:r>
            <a:r>
              <a:rPr lang="ru-RU" sz="6000" i="1" dirty="0" smtClean="0"/>
              <a:t>мая</a:t>
            </a:r>
            <a:endParaRPr lang="ru-RU" sz="6000" i="1" dirty="0"/>
          </a:p>
        </p:txBody>
      </p:sp>
      <p:pic>
        <p:nvPicPr>
          <p:cNvPr id="7" name="Рисунок 6" descr="IMG_519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0"/>
            <a:ext cx="4714876" cy="2928958"/>
          </a:xfrm>
          <a:prstGeom prst="rect">
            <a:avLst/>
          </a:prstGeom>
        </p:spPr>
      </p:pic>
      <p:pic>
        <p:nvPicPr>
          <p:cNvPr id="8" name="Рисунок 7" descr="IMG_52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146100"/>
            <a:ext cx="3857652" cy="292893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420120" y="3244137"/>
            <a:ext cx="23042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Как </a:t>
            </a:r>
            <a:r>
              <a:rPr lang="ru-RU" dirty="0"/>
              <a:t>сказал сам ветеран </a:t>
            </a:r>
            <a:r>
              <a:rPr lang="ru-RU" dirty="0" smtClean="0"/>
              <a:t>войны </a:t>
            </a:r>
            <a:r>
              <a:rPr lang="ru-RU" dirty="0"/>
              <a:t>во время нашей беседы: «Конечно, очень  хочется отметить 75-летие Победы и своё 90-летие да пожить ещё сколько «Бог даст».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6314" y="4797152"/>
            <a:ext cx="7488832" cy="1143000"/>
          </a:xfrm>
        </p:spPr>
        <p:txBody>
          <a:bodyPr>
            <a:noAutofit/>
          </a:bodyPr>
          <a:lstStyle/>
          <a:p>
            <a:r>
              <a:rPr lang="ru-RU" sz="2800" i="1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Награды </a:t>
            </a:r>
            <a:br>
              <a:rPr lang="ru-RU" sz="2800" i="1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труженика</a:t>
            </a:r>
            <a:br>
              <a:rPr lang="ru-RU" sz="2800" i="1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тыла</a:t>
            </a:r>
            <a:endParaRPr lang="ru-RU" sz="2800" i="1" dirty="0">
              <a:solidFill>
                <a:schemeClr val="bg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Admin\Desktop\Черноусов\Изображение 02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7991"/>
            <a:ext cx="4214810" cy="35300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Admin\Desktop\Черноусов\ьб ь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836712"/>
            <a:ext cx="4357686" cy="350046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79512" y="285322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Труд его  на благо земляков  тоже не остался незамеченным. За активное участие в экономическом развитии </a:t>
            </a:r>
            <a:r>
              <a:rPr lang="ru-RU" dirty="0" err="1">
                <a:solidFill>
                  <a:schemeClr val="bg1"/>
                </a:solidFill>
              </a:rPr>
              <a:t>Хлевенского</a:t>
            </a:r>
            <a:r>
              <a:rPr lang="ru-RU" dirty="0">
                <a:solidFill>
                  <a:schemeClr val="bg1"/>
                </a:solidFill>
              </a:rPr>
              <a:t> района он был награжден Почетным знаком «За заслуги перед </a:t>
            </a:r>
            <a:r>
              <a:rPr lang="ru-RU" dirty="0" err="1">
                <a:solidFill>
                  <a:schemeClr val="bg1"/>
                </a:solidFill>
              </a:rPr>
              <a:t>Хлевенским</a:t>
            </a:r>
            <a:r>
              <a:rPr lang="ru-RU" dirty="0">
                <a:solidFill>
                  <a:schemeClr val="bg1"/>
                </a:solidFill>
              </a:rPr>
              <a:t> районом», а к 60-летию Липецкой области юбилейную медаль «Во славу Липецкой области» </a:t>
            </a:r>
            <a:r>
              <a:rPr lang="ru-RU" dirty="0" smtClean="0">
                <a:solidFill>
                  <a:schemeClr val="bg1"/>
                </a:solidFill>
              </a:rPr>
              <a:t>вручали </a:t>
            </a:r>
            <a:r>
              <a:rPr lang="ru-RU" dirty="0">
                <a:solidFill>
                  <a:schemeClr val="bg1"/>
                </a:solidFill>
              </a:rPr>
              <a:t>на празднике села </a:t>
            </a:r>
            <a:r>
              <a:rPr lang="ru-RU" dirty="0" err="1" smtClean="0">
                <a:solidFill>
                  <a:schemeClr val="bg1"/>
                </a:solidFill>
              </a:rPr>
              <a:t>Хлевное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Изображение 04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357562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" name="Рисунок 8" descr="Изображение 03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4290"/>
            <a:ext cx="4427984" cy="32867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0" name="Рисунок 9" descr="Плакат-70-лет-Победы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28400" y="-214338"/>
            <a:ext cx="4215600" cy="4095165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11" name="TextBox 10"/>
          <p:cNvSpPr txBox="1"/>
          <p:nvPr/>
        </p:nvSpPr>
        <p:spPr>
          <a:xfrm>
            <a:off x="3275856" y="6334780"/>
            <a:ext cx="628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</a:t>
            </a:r>
            <a:r>
              <a:rPr lang="ru-RU" sz="2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Письма от президента</a:t>
            </a:r>
            <a:endParaRPr lang="ru-RU" sz="28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075" y="55109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Как ветеран войны он получает поздравительные письма  от Президента РФ, имеет медали к юбилейным датам Победы в ВОВ.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181222_1955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836712"/>
            <a:ext cx="8128000" cy="403244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-459432"/>
            <a:ext cx="8229600" cy="1219200"/>
          </a:xfrm>
        </p:spPr>
        <p:txBody>
          <a:bodyPr/>
          <a:lstStyle/>
          <a:p>
            <a:r>
              <a:rPr lang="ru-RU" dirty="0" smtClean="0"/>
              <a:t>Беседа с ветераном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7503" y="5196007"/>
            <a:ext cx="88569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Занимаясь исследовательской работой, я убедился в том, что события Великой Отечественной войны не обошли стороной семью Г.С. Черноусова. Я горжусь тем, что отцы, деды и прадеды внесли свою лепту в освобождение мира. Нам посчастливилось жить рядом с теми, кто вынес это трудное время на своих плечах, трудились на благо Родины- это «дети войны», ветераны фронта и ветераны тыла.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908720"/>
            <a:ext cx="3456384" cy="4536504"/>
          </a:xfrm>
        </p:spPr>
        <p:txBody>
          <a:bodyPr>
            <a:noAutofit/>
          </a:bodyPr>
          <a:lstStyle/>
          <a:p>
            <a:r>
              <a:rPr lang="ru-RU" sz="4000" dirty="0" smtClean="0"/>
              <a:t>Берегите </a:t>
            </a:r>
            <a:r>
              <a:rPr lang="ru-RU" sz="4000" b="1" dirty="0" smtClean="0"/>
              <a:t>сейчас</a:t>
            </a:r>
            <a:r>
              <a:rPr lang="ru-RU" sz="4000" dirty="0" smtClean="0"/>
              <a:t> </a:t>
            </a:r>
            <a:r>
              <a:rPr lang="ru-RU" sz="2800" dirty="0" smtClean="0"/>
              <a:t>ветеранов,</a:t>
            </a:r>
            <a:br>
              <a:rPr lang="ru-RU" sz="2800" dirty="0" smtClean="0"/>
            </a:br>
            <a:r>
              <a:rPr lang="ru-RU" sz="2800" dirty="0" smtClean="0"/>
              <a:t>Чтоб потом </a:t>
            </a:r>
            <a:r>
              <a:rPr lang="ru-RU" sz="2800" b="1" dirty="0" smtClean="0"/>
              <a:t>не болело в груди</a:t>
            </a:r>
            <a:r>
              <a:rPr lang="ru-RU" sz="2800" dirty="0" smtClean="0"/>
              <a:t>.</a:t>
            </a:r>
            <a:br>
              <a:rPr lang="ru-RU" sz="2800" dirty="0" smtClean="0"/>
            </a:br>
            <a:r>
              <a:rPr lang="ru-RU" sz="2800" b="1" dirty="0" smtClean="0"/>
              <a:t>И не ныла б</a:t>
            </a:r>
            <a:r>
              <a:rPr lang="ru-RU" sz="2800" dirty="0" smtClean="0"/>
              <a:t> душевная рана,    </a:t>
            </a:r>
            <a:br>
              <a:rPr lang="ru-RU" sz="2800" dirty="0" smtClean="0"/>
            </a:br>
            <a:r>
              <a:rPr lang="ru-RU" sz="2800" dirty="0" smtClean="0"/>
              <a:t>Что </a:t>
            </a:r>
            <a:r>
              <a:rPr lang="ru-RU" sz="2800" b="1" dirty="0" smtClean="0"/>
              <a:t>не  всё</a:t>
            </a:r>
            <a:r>
              <a:rPr lang="ru-RU" sz="2800" dirty="0" smtClean="0"/>
              <a:t> для них сделать смогли…</a:t>
            </a:r>
            <a:endParaRPr lang="ru-RU" sz="2800" dirty="0"/>
          </a:p>
        </p:txBody>
      </p:sp>
      <p:pic>
        <p:nvPicPr>
          <p:cNvPr id="6" name="Содержимое 5" descr="SL3723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39952" y="404664"/>
            <a:ext cx="4437112" cy="591614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579</TotalTime>
  <Words>618</Words>
  <Application>Microsoft Office PowerPoint</Application>
  <PresentationFormat>Экран (4:3)</PresentationFormat>
  <Paragraphs>33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Бумажная</vt:lpstr>
      <vt:lpstr> Ветераны                     живут                                   рядом…</vt:lpstr>
      <vt:lpstr>Презентация PowerPoint</vt:lpstr>
      <vt:lpstr>        Военное время</vt:lpstr>
      <vt:lpstr>Презентация PowerPoint</vt:lpstr>
      <vt:lpstr>Работа в Казахстане</vt:lpstr>
      <vt:lpstr>Статья в газете</vt:lpstr>
      <vt:lpstr>Презентация PowerPoint</vt:lpstr>
      <vt:lpstr>Презентация PowerPoint</vt:lpstr>
      <vt:lpstr> И на пенсии не знает покоя…</vt:lpstr>
      <vt:lpstr>Юбилей - среди друзей и близких</vt:lpstr>
      <vt:lpstr>     На параде 9 мая</vt:lpstr>
      <vt:lpstr>Награды                     труженика                                             тыла</vt:lpstr>
      <vt:lpstr>Презентация PowerPoint</vt:lpstr>
      <vt:lpstr>Беседа с ветераном</vt:lpstr>
      <vt:lpstr>Берегите сейчас ветеранов, Чтоб потом не болело в груди. И не ныла б душевная рана,     Что не  всё для них сделать смогли…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Живые               свидетели                                    истории</dc:title>
  <cp:lastModifiedBy>Техникум002</cp:lastModifiedBy>
  <cp:revision>67</cp:revision>
  <dcterms:modified xsi:type="dcterms:W3CDTF">2022-04-26T11:20:43Z</dcterms:modified>
</cp:coreProperties>
</file>