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2" r:id="rId11"/>
    <p:sldId id="27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1" autoAdjust="0"/>
    <p:restoredTop sz="94660"/>
  </p:normalViewPr>
  <p:slideViewPr>
    <p:cSldViewPr snapToGrid="0">
      <p:cViewPr varScale="1">
        <p:scale>
          <a:sx n="62" d="100"/>
          <a:sy n="62" d="100"/>
        </p:scale>
        <p:origin x="78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05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871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56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687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752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295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598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17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476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21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04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5FA72-E119-43C7-8E0F-A1E507CD85FE}" type="datetimeFigureOut">
              <a:rPr lang="ru-RU" smtClean="0"/>
              <a:t>13.11.2025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56971-C192-47A4-BB84-2477AF39B5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250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1478" y="4632325"/>
            <a:ext cx="10466522" cy="62547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     2 класс</a:t>
            </a:r>
            <a:endParaRPr lang="ru-RU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7023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95946" y="-356461"/>
            <a:ext cx="12904527" cy="721446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69230" y="1350445"/>
            <a:ext cx="9653540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Какие знаки ставятся </a:t>
            </a:r>
          </a:p>
          <a:p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в конце предложения?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4661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58076" y="1690688"/>
            <a:ext cx="9233040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Сколько слогов в слове</a:t>
            </a:r>
          </a:p>
          <a:p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«машина»? </a:t>
            </a:r>
            <a:endParaRPr lang="ru-RU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7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8200" y="1567422"/>
            <a:ext cx="986545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Сколько гласных в слове</a:t>
            </a:r>
          </a:p>
          <a:p>
            <a:r>
              <a:rPr lang="ru-RU" sz="6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«медведь»?</a:t>
            </a:r>
            <a:endParaRPr lang="ru-RU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098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05540" y="-550190"/>
            <a:ext cx="13251051" cy="7408190"/>
          </a:xfrm>
          <a:prstGeom prst="rect">
            <a:avLst/>
          </a:prstGeom>
        </p:spPr>
      </p:pic>
      <p:pic>
        <p:nvPicPr>
          <p:cNvPr id="4" name="Рисунок 3" descr="https://ped-kopilka.ru/images/90(6)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31"/>
          <a:stretch/>
        </p:blipFill>
        <p:spPr bwMode="auto">
          <a:xfrm>
            <a:off x="838200" y="1932369"/>
            <a:ext cx="2739891" cy="2123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" r="75701" b="18627"/>
          <a:stretch/>
        </p:blipFill>
        <p:spPr bwMode="auto">
          <a:xfrm>
            <a:off x="4110358" y="3341832"/>
            <a:ext cx="2959127" cy="26405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51" t="28084" r="46330" b="17187"/>
          <a:stretch/>
        </p:blipFill>
        <p:spPr bwMode="auto">
          <a:xfrm>
            <a:off x="8393127" y="1731721"/>
            <a:ext cx="2440187" cy="2525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63863" y="422480"/>
            <a:ext cx="6912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Разгадай ребусы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177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722" y="2107769"/>
            <a:ext cx="6664271" cy="396756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860645" y="473908"/>
            <a:ext cx="420570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5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43373" y="582692"/>
            <a:ext cx="981042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«Буквы перепутались»</a:t>
            </a:r>
            <a:endParaRPr lang="ru-RU" sz="66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63131" y="1723057"/>
            <a:ext cx="5222929" cy="4340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8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ГАНИ</a:t>
            </a:r>
            <a:r>
              <a:rPr lang="ru-RU" sz="8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8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ЧКА</a:t>
            </a:r>
            <a:r>
              <a:rPr lang="ru-RU" sz="8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8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                                              </a:t>
            </a:r>
            <a:r>
              <a:rPr lang="ru-RU" sz="8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8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ИСАРК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278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8201" y="782684"/>
            <a:ext cx="10382572" cy="484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75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«Образуйте новые слова»</a:t>
            </a:r>
            <a:endParaRPr lang="ru-RU" sz="66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750"/>
              </a:spcAft>
            </a:pP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ДОМ —     МЁД —</a:t>
            </a:r>
          </a:p>
          <a:p>
            <a:pPr algn="just">
              <a:spcAft>
                <a:spcPts val="750"/>
              </a:spcAft>
            </a:pP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ДУБ —      ТОЧКА –</a:t>
            </a:r>
          </a:p>
          <a:p>
            <a:pPr algn="just">
              <a:spcAft>
                <a:spcPts val="750"/>
              </a:spcAft>
            </a:pP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СТОЛ — </a:t>
            </a:r>
          </a:p>
          <a:p>
            <a:pPr algn="just">
              <a:spcAft>
                <a:spcPts val="750"/>
              </a:spcAft>
            </a:pPr>
            <a:r>
              <a:rPr lang="ru-RU" sz="5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5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649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40963" y="-550190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88632" y="473908"/>
            <a:ext cx="44147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Шифровка</a:t>
            </a:r>
            <a:endParaRPr lang="ru-RU" sz="6600" dirty="0">
              <a:solidFill>
                <a:srgbClr val="C00000"/>
              </a:solidFill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58320" y="1581904"/>
            <a:ext cx="10104894" cy="29123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13, 32, 2, 10, 20, 6      10    10, 9, 21, 25, 1, 11, 20, 6          15, 1, 26</a:t>
            </a:r>
          </a:p>
          <a:p>
            <a:pPr>
              <a:defRPr/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18, 16,  5, 15, 16, 11    18, 21, 19, 19, 12, 10, 11         33, 9, 29, 12!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481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60895" y="725977"/>
            <a:ext cx="9670942" cy="3436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ru-RU" sz="6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«Исправь ошибки»</a:t>
            </a:r>
            <a:endParaRPr lang="ru-RU" sz="6600" b="1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Стаит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марозоная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зема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Линиво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кружится </a:t>
            </a:r>
            <a:r>
              <a:rPr lang="ru-RU" sz="6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снижок</a:t>
            </a:r>
            <a:r>
              <a:rPr lang="ru-RU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>
              <a:spcAft>
                <a:spcPts val="75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867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50929" y="-402956"/>
            <a:ext cx="13251051" cy="74081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56841" y="542441"/>
            <a:ext cx="9555997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Любите и изучайте наш</a:t>
            </a:r>
          </a:p>
          <a:p>
            <a:pPr algn="ctr">
              <a:spcBef>
                <a:spcPct val="0"/>
              </a:spcBef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русский язык! </a:t>
            </a:r>
          </a:p>
          <a:p>
            <a:pPr algn="just">
              <a:lnSpc>
                <a:spcPct val="115000"/>
              </a:lnSpc>
              <a:spcBef>
                <a:spcPct val="0"/>
              </a:spcBef>
            </a:pPr>
            <a:r>
              <a:rPr lang="ru-RU" altLang="ru-RU" sz="4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Учитесь  говорить выразительно, правильно, грамотно , ясно  и точно  выражать свои мысли.</a:t>
            </a:r>
            <a:endParaRPr lang="ru-RU" altLang="ru-RU" sz="48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68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148</Words>
  <Application>Microsoft Office PowerPoint</Application>
  <PresentationFormat>Широкоэкранный</PresentationFormat>
  <Paragraphs>26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7</cp:revision>
  <dcterms:created xsi:type="dcterms:W3CDTF">2025-11-13T13:35:39Z</dcterms:created>
  <dcterms:modified xsi:type="dcterms:W3CDTF">2025-11-13T14:15:37Z</dcterms:modified>
</cp:coreProperties>
</file>