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8" r:id="rId6"/>
    <p:sldId id="267" r:id="rId7"/>
    <p:sldId id="284" r:id="rId8"/>
    <p:sldId id="286" r:id="rId9"/>
    <p:sldId id="285" r:id="rId10"/>
    <p:sldId id="259" r:id="rId11"/>
    <p:sldId id="262" r:id="rId12"/>
    <p:sldId id="263" r:id="rId13"/>
    <p:sldId id="258" r:id="rId14"/>
    <p:sldId id="264" r:id="rId15"/>
    <p:sldId id="265" r:id="rId16"/>
    <p:sldId id="279" r:id="rId17"/>
    <p:sldId id="271" r:id="rId18"/>
    <p:sldId id="280" r:id="rId19"/>
    <p:sldId id="281" r:id="rId20"/>
    <p:sldId id="269" r:id="rId21"/>
    <p:sldId id="266" r:id="rId22"/>
    <p:sldId id="270" r:id="rId23"/>
    <p:sldId id="272" r:id="rId24"/>
    <p:sldId id="273" r:id="rId25"/>
    <p:sldId id="283" r:id="rId26"/>
    <p:sldId id="274" r:id="rId27"/>
    <p:sldId id="275" r:id="rId28"/>
    <p:sldId id="28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2E61"/>
    <a:srgbClr val="47627F"/>
    <a:srgbClr val="04105A"/>
    <a:srgbClr val="ED613E"/>
    <a:srgbClr val="BF3C48"/>
    <a:srgbClr val="856E45"/>
    <a:srgbClr val="6F267F"/>
    <a:srgbClr val="FECB00"/>
    <a:srgbClr val="729F11"/>
    <a:srgbClr val="111E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7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3373" y="3052915"/>
            <a:ext cx="3790337" cy="1287721"/>
          </a:xfrm>
        </p:spPr>
        <p:txBody>
          <a:bodyPr/>
          <a:lstStyle/>
          <a:p>
            <a:r>
              <a:rPr lang="en-US" b="1" dirty="0" smtClean="0">
                <a:solidFill>
                  <a:srgbClr val="04105A"/>
                </a:solidFill>
                <a:latin typeface="+mn-lt"/>
              </a:rPr>
              <a:t>HOME</a:t>
            </a:r>
            <a:endParaRPr lang="en-US" b="1" dirty="0">
              <a:solidFill>
                <a:srgbClr val="04105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98" y="390832"/>
            <a:ext cx="3987250" cy="607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9942" y="428471"/>
            <a:ext cx="330517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646" y="572269"/>
            <a:ext cx="3355257" cy="443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6437" y="221226"/>
            <a:ext cx="3987250" cy="607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ергей\Desktop\InkedAPP1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09"/>
            <a:ext cx="9067800" cy="4457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779" y="1111311"/>
            <a:ext cx="59340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378" y="988542"/>
            <a:ext cx="6079525" cy="494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018" y="700216"/>
            <a:ext cx="4080695" cy="132797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792E61"/>
                </a:solidFill>
              </a:rPr>
              <a:t/>
            </a:r>
            <a:br>
              <a:rPr lang="en-US" b="1" dirty="0" smtClean="0">
                <a:solidFill>
                  <a:srgbClr val="792E61"/>
                </a:solidFill>
              </a:rPr>
            </a:br>
            <a:endParaRPr lang="en-US" b="1" dirty="0">
              <a:solidFill>
                <a:srgbClr val="792E61"/>
              </a:solidFill>
            </a:endParaRPr>
          </a:p>
        </p:txBody>
      </p:sp>
      <p:pic>
        <p:nvPicPr>
          <p:cNvPr id="10242" name="Picture 2" descr="C:\Users\сергей\Desktop\slid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8270" y="647612"/>
            <a:ext cx="5066270" cy="5102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018" y="700216"/>
            <a:ext cx="4080695" cy="132797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792E61"/>
                </a:solidFill>
              </a:rPr>
              <a:t/>
            </a:r>
            <a:br>
              <a:rPr lang="en-US" b="1" dirty="0" smtClean="0">
                <a:solidFill>
                  <a:srgbClr val="792E61"/>
                </a:solidFill>
              </a:rPr>
            </a:br>
            <a:endParaRPr lang="en-US" b="1" dirty="0">
              <a:solidFill>
                <a:srgbClr val="792E61"/>
              </a:solidFill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6502" y="969105"/>
            <a:ext cx="48863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5374" y="1266460"/>
            <a:ext cx="46767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4131" y="0"/>
            <a:ext cx="5799438" cy="663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гей\Desktop\tex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8297" y="442452"/>
            <a:ext cx="5619135" cy="5891980"/>
          </a:xfrm>
          <a:prstGeom prst="rect">
            <a:avLst/>
          </a:prstGeom>
          <a:noFill/>
        </p:spPr>
      </p:pic>
      <p:pic>
        <p:nvPicPr>
          <p:cNvPr id="2" name="01 In search of the perfect ho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2073" y="4424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018" y="700216"/>
            <a:ext cx="4080695" cy="132797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792E61"/>
                </a:solidFill>
              </a:rPr>
              <a:t/>
            </a:r>
            <a:br>
              <a:rPr lang="en-US" b="1" dirty="0" smtClean="0">
                <a:solidFill>
                  <a:srgbClr val="792E61"/>
                </a:solidFill>
              </a:rPr>
            </a:br>
            <a:endParaRPr lang="en-US" b="1" dirty="0">
              <a:solidFill>
                <a:srgbClr val="792E6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3547" y="1086476"/>
            <a:ext cx="5799455" cy="377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689" y="659285"/>
            <a:ext cx="60293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6961" y="477023"/>
            <a:ext cx="4733925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082" y="546529"/>
            <a:ext cx="3505200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018" y="700216"/>
            <a:ext cx="4080695" cy="132797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792E61"/>
                </a:solidFill>
              </a:rPr>
              <a:t/>
            </a:r>
            <a:br>
              <a:rPr lang="en-US" b="1" dirty="0" smtClean="0">
                <a:solidFill>
                  <a:srgbClr val="792E61"/>
                </a:solidFill>
              </a:rPr>
            </a:br>
            <a:endParaRPr lang="en-US" b="1" dirty="0">
              <a:solidFill>
                <a:srgbClr val="792E61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9225" y="1333372"/>
            <a:ext cx="5429250" cy="276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UpInt-01-02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3850" y="41193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3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3150" y="844550"/>
            <a:ext cx="3838576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699" y="2266950"/>
            <a:ext cx="62007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018" y="700216"/>
            <a:ext cx="4080695" cy="132797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792E61"/>
                </a:solidFill>
              </a:rPr>
              <a:t/>
            </a:r>
            <a:br>
              <a:rPr lang="en-US" b="1" dirty="0" smtClean="0">
                <a:solidFill>
                  <a:srgbClr val="792E61"/>
                </a:solidFill>
              </a:rPr>
            </a:br>
            <a:endParaRPr lang="en-US" b="1" dirty="0">
              <a:solidFill>
                <a:srgbClr val="792E61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95438" y="1776413"/>
            <a:ext cx="59531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UpInt-01-39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7546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8725" y="1476375"/>
            <a:ext cx="6591299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ергей\Desktop\descrip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8652" y="103239"/>
            <a:ext cx="4815348" cy="5973095"/>
          </a:xfrm>
          <a:prstGeom prst="rect">
            <a:avLst/>
          </a:prstGeom>
          <a:noFill/>
        </p:spPr>
      </p:pic>
      <p:pic>
        <p:nvPicPr>
          <p:cNvPr id="3074" name="Picture 2" descr="C:\Users\сергей\Desktop\vocabular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090" y="179284"/>
            <a:ext cx="3724275" cy="2886075"/>
          </a:xfrm>
          <a:prstGeom prst="rect">
            <a:avLst/>
          </a:prstGeom>
          <a:noFill/>
        </p:spPr>
      </p:pic>
      <p:pic>
        <p:nvPicPr>
          <p:cNvPr id="3075" name="Picture 3" descr="C:\Users\сергей\Desktop\voc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965" y="3259087"/>
            <a:ext cx="3371850" cy="2876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501" y="919778"/>
            <a:ext cx="3285970" cy="264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0665" y="1858297"/>
            <a:ext cx="3908322" cy="417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ергей\Desktop\abb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720" y="339765"/>
            <a:ext cx="3375384" cy="2762711"/>
          </a:xfrm>
          <a:prstGeom prst="rect">
            <a:avLst/>
          </a:prstGeom>
          <a:noFill/>
        </p:spPr>
      </p:pic>
      <p:pic>
        <p:nvPicPr>
          <p:cNvPr id="4" name="Picture 3" descr="C:\Users\сергей\Desktop\abbr 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0561" y="1026985"/>
            <a:ext cx="3542379" cy="331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0711" y="2466599"/>
            <a:ext cx="3539612" cy="3218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0662" y="581819"/>
            <a:ext cx="47529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UpInt-01-49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57549" y="409011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6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dialogu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4075" y="1590676"/>
            <a:ext cx="5419725" cy="31718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2675" y="219075"/>
            <a:ext cx="4733924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1</Words>
  <Application>Microsoft Office PowerPoint</Application>
  <PresentationFormat>Экран (4:3)</PresentationFormat>
  <Paragraphs>6</Paragraphs>
  <Slides>28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HOME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 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Сергей</cp:lastModifiedBy>
  <cp:revision>47</cp:revision>
  <dcterms:created xsi:type="dcterms:W3CDTF">2018-09-04T12:10:47Z</dcterms:created>
  <dcterms:modified xsi:type="dcterms:W3CDTF">2021-10-10T04:35:22Z</dcterms:modified>
</cp:coreProperties>
</file>