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568" autoAdjust="0"/>
    <p:restoredTop sz="94660"/>
  </p:normalViewPr>
  <p:slideViewPr>
    <p:cSldViewPr snapToGrid="0">
      <p:cViewPr varScale="1">
        <p:scale>
          <a:sx n="72" d="100"/>
          <a:sy n="72" d="100"/>
        </p:scale>
        <p:origin x="72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51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578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729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917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585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583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300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081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17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13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889650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8916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3841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43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1353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86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BE548-0A9A-4C0F-8A43-F73615454FEA}" type="datetimeFigureOut">
              <a:rPr lang="ru-RU" smtClean="0"/>
              <a:t>20.01.2025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98A6770-29BD-42D2-A329-B9A161C255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267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87079"/>
            <a:ext cx="9144000" cy="97819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116 «Родничок» общеразвивающего вида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приоритетным осуществлением деятельности по физическому развитию детей»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Чебоксары Чувашской Республики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2296633"/>
            <a:ext cx="7766936" cy="400847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B050"/>
                </a:solidFill>
              </a:rPr>
              <a:t>Ресурсный круг </a:t>
            </a:r>
          </a:p>
          <a:p>
            <a:pPr algn="ctr"/>
            <a:r>
              <a:rPr lang="ru-RU" sz="4000" b="1" dirty="0" smtClean="0">
                <a:solidFill>
                  <a:srgbClr val="92D050"/>
                </a:solidFill>
              </a:rPr>
              <a:t>«Дружная семья»</a:t>
            </a:r>
          </a:p>
          <a:p>
            <a:pPr algn="r"/>
            <a:endParaRPr lang="ru-RU" dirty="0" smtClean="0"/>
          </a:p>
          <a:p>
            <a:pPr algn="r"/>
            <a:endParaRPr lang="ru-RU" dirty="0" smtClean="0">
              <a:solidFill>
                <a:schemeClr val="tx1"/>
              </a:solidFill>
            </a:endParaRPr>
          </a:p>
          <a:p>
            <a:pPr algn="r"/>
            <a:endParaRPr lang="ru-RU" dirty="0">
              <a:solidFill>
                <a:schemeClr val="tx1"/>
              </a:solidFill>
            </a:endParaRPr>
          </a:p>
          <a:p>
            <a:pPr algn="r"/>
            <a:endParaRPr lang="ru-RU" b="1" dirty="0">
              <a:solidFill>
                <a:schemeClr val="tx1"/>
              </a:solidFill>
            </a:endParaRPr>
          </a:p>
          <a:p>
            <a:pPr algn="r"/>
            <a:r>
              <a:rPr lang="ru-RU" b="1" dirty="0" smtClean="0">
                <a:solidFill>
                  <a:schemeClr val="tx1"/>
                </a:solidFill>
              </a:rPr>
              <a:t>Составила: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</a:rPr>
              <a:t>Степанова Наталия Владимировна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846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2854" y="553915"/>
            <a:ext cx="8748346" cy="5811716"/>
          </a:xfrm>
        </p:spPr>
        <p:txBody>
          <a:bodyPr>
            <a:normAutofit/>
          </a:bodyPr>
          <a:lstStyle/>
          <a:p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</a:t>
            </a:r>
            <a:b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Вашему ребенку исполнилось четыре года. Как правило к этому времени дети определяют границы своей семьи и причисляют себя к ней.</a:t>
            </a:r>
            <a:b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В семье ребенок получает первые уроки любви. Тепла и нежности.</a:t>
            </a:r>
            <a:b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 отчем доме заключена огромная сила. </a:t>
            </a:r>
            <a:b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Родительский дом – основа жизненного пути. Родной дом часто называют домашним очагом. Что для каждого из нас связано с ощущением тепла и заботы. Понимания и поддержки, сочувствия и взаимопомощи.</a:t>
            </a:r>
            <a:b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емья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– дар жизни. Благодаря которому каждый малыш с рождения входит в мир и становится его уникальной и неповторимой частью. </a:t>
            </a:r>
            <a:b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Отец – остов семьи, мать –душа семьи, ребенок – воссоединение любви отца и матери. Отеческая и материнская любовь неиссякаема. Братья и сестры. Бабушки и дедушки сопровождают человека в жизни многие годы, закладывают основы общения, прививают первые трудовые навыки.</a:t>
            </a:r>
            <a:b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Очень важно. Чтобы семья была дружной. В дружной семье складывается самые теплые отношения. Которые пронизаны искренней любовью. Заботой друг о друге и внимание. </a:t>
            </a:r>
            <a:b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От нас родителей зависит каким сохранится отчий дом в памяти нашего ребенка, и какой дом они в будущем построят для своих детей.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468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9700" y="609600"/>
            <a:ext cx="7086600" cy="33528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8" t="43974" r="6179" b="12821"/>
          <a:stretch/>
        </p:blipFill>
        <p:spPr>
          <a:xfrm>
            <a:off x="577851" y="310661"/>
            <a:ext cx="8517846" cy="621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772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685925" y="847725"/>
            <a:ext cx="8382000" cy="437197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b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Обсудите вместе с ребенком:</a:t>
            </a:r>
            <a:b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Почему вашу семью можно назвать дружной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Что вы чувствуете, когда ваша семья собирается вместе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Как вы заботитесь о родных и близких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9478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</TotalTime>
  <Words>18</Words>
  <Application>Microsoft Office PowerPoint</Application>
  <PresentationFormat>Широкоэкранный</PresentationFormat>
  <Paragraphs>11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Times New Roman</vt:lpstr>
      <vt:lpstr>Trebuchet MS</vt:lpstr>
      <vt:lpstr>Wingdings 3</vt:lpstr>
      <vt:lpstr>Аспект</vt:lpstr>
      <vt:lpstr>Муниципальное бюджетное дошкольное образовательное учреждение «Детский сад № 116 «Родничок» общеразвивающего вида  с приоритетным осуществлением деятельности по физическому развитию детей»  города Чебоксары Чувашской Республики</vt:lpstr>
      <vt:lpstr>                                                                    Вашему ребенку исполнилось четыре года. Как правило к этому времени дети определяют границы своей семьи и причисляют себя к ней.   В семье ребенок получает первые уроки любви. Тепла и нежности.  В отчем доме заключена огромная сила.   Родительский дом – основа жизненного пути. Родной дом часто называют домашним очагом. Что для каждого из нас связано с ощущением тепла и заботы. Понимания и поддержки, сочувствия и взаимопомощи.  Cемья  – дар жизни. Благодаря которому каждый малыш с рождения входит в мир и становится его уникальной и неповторимой частью.   Отец – остов семьи, мать –душа семьи, ребенок – воссоединение любви отца и матери. Отеческая и материнская любовь неиссякаема. Братья и сестры. Бабушки и дедушки сопровождают человека в жизни многие годы, закладывают основы общения, прививают первые трудовые навыки.   Очень важно. Чтобы семья была дружной. В дружной семье складывается самые теплые отношения. Которые пронизаны искренней любовью. Заботой друг о друге и внимание.   От нас родителей зависит каким сохранится отчий дом в памяти нашего ребенка, и какой дом они в будущем построят для своих детей.</vt:lpstr>
      <vt:lpstr>Презентация PowerPoint</vt:lpstr>
      <vt:lpstr>                        Обсудите вместе с ребенком: 1. Почему вашу семью можно назвать дружной? 2. Что вы чувствуете, когда ваша семья собирается вместе? 3. Как вы заботитесь о родных и близких? 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сад № 116 «Родничок» общеразвивающего вида с приоритетным осуществлением деятельности по физическому развитию детей»  города Чебоксары Чувашской Республики</dc:title>
  <dc:creator>RePack by Diakov</dc:creator>
  <cp:lastModifiedBy>RePack by Diakov</cp:lastModifiedBy>
  <cp:revision>8</cp:revision>
  <dcterms:created xsi:type="dcterms:W3CDTF">2025-01-20T06:35:04Z</dcterms:created>
  <dcterms:modified xsi:type="dcterms:W3CDTF">2025-01-20T13:30:45Z</dcterms:modified>
</cp:coreProperties>
</file>