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77" r:id="rId3"/>
    <p:sldId id="257" r:id="rId4"/>
    <p:sldId id="258" r:id="rId5"/>
    <p:sldId id="259" r:id="rId6"/>
    <p:sldId id="260" r:id="rId7"/>
    <p:sldId id="264" r:id="rId8"/>
    <p:sldId id="261" r:id="rId9"/>
    <p:sldId id="265" r:id="rId10"/>
    <p:sldId id="262" r:id="rId11"/>
    <p:sldId id="266" r:id="rId12"/>
    <p:sldId id="276" r:id="rId13"/>
    <p:sldId id="267" r:id="rId14"/>
    <p:sldId id="268" r:id="rId15"/>
    <p:sldId id="263" r:id="rId16"/>
    <p:sldId id="269" r:id="rId17"/>
    <p:sldId id="270" r:id="rId18"/>
    <p:sldId id="274" r:id="rId19"/>
    <p:sldId id="271" r:id="rId20"/>
    <p:sldId id="272" r:id="rId21"/>
    <p:sldId id="273" r:id="rId22"/>
    <p:sldId id="275" r:id="rId2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FF"/>
    <a:srgbClr val="CCFF99"/>
    <a:srgbClr val="FFCC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p:cViewPr varScale="1">
        <p:scale>
          <a:sx n="70" d="100"/>
          <a:sy n="70" d="100"/>
        </p:scale>
        <p:origin x="1410"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Date Placeholder 29"/>
          <p:cNvSpPr>
            <a:spLocks noGrp="1"/>
          </p:cNvSpPr>
          <p:nvPr>
            <p:ph type="dt" sz="half" idx="10"/>
          </p:nvPr>
        </p:nvSpPr>
        <p:spPr/>
        <p:txBody>
          <a:bodyPr/>
          <a:lstStyle/>
          <a:p>
            <a:fld id="{071C11CD-CD26-4815-AF5D-5D58CE2E4AAB}" type="datetimeFigureOut">
              <a:rPr lang="ru-RU" smtClean="0"/>
              <a:t>23.11.2021</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756D97ED-B064-499B-8A31-0441C5223E90}"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071C11CD-CD26-4815-AF5D-5D58CE2E4AAB}" type="datetimeFigureOut">
              <a:rPr lang="ru-RU" smtClean="0"/>
              <a:t>23.11.2021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56D97ED-B064-499B-8A31-0441C5223E9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Date Placeholder 3"/>
          <p:cNvSpPr>
            <a:spLocks noGrp="1"/>
          </p:cNvSpPr>
          <p:nvPr>
            <p:ph type="dt" sz="half" idx="10"/>
          </p:nvPr>
        </p:nvSpPr>
        <p:spPr/>
        <p:txBody>
          <a:bodyPr/>
          <a:lstStyle/>
          <a:p>
            <a:fld id="{071C11CD-CD26-4815-AF5D-5D58CE2E4AAB}" type="datetimeFigureOut">
              <a:rPr lang="ru-RU" smtClean="0"/>
              <a:t>23.11.2021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56D97ED-B064-499B-8A31-0441C5223E90}"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071C11CD-CD26-4815-AF5D-5D58CE2E4AAB}" type="datetimeFigureOut">
              <a:rPr lang="ru-RU" smtClean="0"/>
              <a:t>23.11.2021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56D97ED-B064-499B-8A31-0441C5223E9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Date Placeholder 6"/>
          <p:cNvSpPr>
            <a:spLocks noGrp="1"/>
          </p:cNvSpPr>
          <p:nvPr>
            <p:ph type="dt" sz="half" idx="10"/>
          </p:nvPr>
        </p:nvSpPr>
        <p:spPr/>
        <p:txBody>
          <a:bodyPr/>
          <a:lstStyle/>
          <a:p>
            <a:fld id="{071C11CD-CD26-4815-AF5D-5D58CE2E4AAB}" type="datetimeFigureOut">
              <a:rPr lang="ru-RU" smtClean="0"/>
              <a:t>23.11.2021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756D97ED-B064-499B-8A31-0441C5223E9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Date Placeholder 2"/>
          <p:cNvSpPr>
            <a:spLocks noGrp="1"/>
          </p:cNvSpPr>
          <p:nvPr>
            <p:ph type="dt" sz="half" idx="10"/>
          </p:nvPr>
        </p:nvSpPr>
        <p:spPr/>
        <p:txBody>
          <a:bodyPr/>
          <a:lstStyle/>
          <a:p>
            <a:fld id="{071C11CD-CD26-4815-AF5D-5D58CE2E4AAB}" type="datetimeFigureOut">
              <a:rPr lang="ru-RU" smtClean="0"/>
              <a:t>23.11.2021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756D97ED-B064-499B-8A31-0441C5223E9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1C11CD-CD26-4815-AF5D-5D58CE2E4AAB}" type="datetimeFigureOut">
              <a:rPr lang="ru-RU" smtClean="0"/>
              <a:t>23.11.2021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756D97ED-B064-499B-8A31-0441C5223E9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071C11CD-CD26-4815-AF5D-5D58CE2E4AAB}" type="datetimeFigureOut">
              <a:rPr lang="ru-RU" smtClean="0"/>
              <a:t>23.11.2021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56D97ED-B064-499B-8A31-0441C5223E9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Date Placeholder 4"/>
          <p:cNvSpPr>
            <a:spLocks noGrp="1"/>
          </p:cNvSpPr>
          <p:nvPr>
            <p:ph type="dt" sz="half" idx="10"/>
          </p:nvPr>
        </p:nvSpPr>
        <p:spPr/>
        <p:txBody>
          <a:bodyPr/>
          <a:lstStyle/>
          <a:p>
            <a:fld id="{071C11CD-CD26-4815-AF5D-5D58CE2E4AAB}" type="datetimeFigureOut">
              <a:rPr lang="ru-RU" smtClean="0"/>
              <a:t>23.11.2021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756D97ED-B064-499B-8A31-0441C5223E90}"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071C11CD-CD26-4815-AF5D-5D58CE2E4AAB}" type="datetimeFigureOut">
              <a:rPr lang="ru-RU" smtClean="0"/>
              <a:t>23.11.2021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56D97ED-B064-499B-8A31-0441C5223E9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071C11CD-CD26-4815-AF5D-5D58CE2E4AAB}" type="datetimeFigureOut">
              <a:rPr lang="ru-RU" smtClean="0"/>
              <a:t>23.11.2021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56D97ED-B064-499B-8A31-0441C5223E9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071C11CD-CD26-4815-AF5D-5D58CE2E4AAB}" type="datetimeFigureOut">
              <a:rPr lang="ru-RU" smtClean="0"/>
              <a:t>23.11.2021</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56D97ED-B064-499B-8A31-0441C5223E90}"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827584" y="116632"/>
            <a:ext cx="7851648" cy="1828800"/>
          </a:xfrm>
        </p:spPr>
        <p:txBody>
          <a:bodyPr>
            <a:normAutofit/>
          </a:bodyPr>
          <a:lstStyle/>
          <a:p>
            <a:pPr algn="ctr"/>
            <a:r>
              <a:rPr lang="en-US" sz="8800" dirty="0" smtClean="0">
                <a:solidFill>
                  <a:srgbClr val="FF0000"/>
                </a:solidFill>
              </a:rPr>
              <a:t>Fun Time</a:t>
            </a:r>
            <a:endParaRPr lang="ru-RU" sz="8800" dirty="0">
              <a:solidFill>
                <a:srgbClr val="FF0000"/>
              </a:solidFill>
            </a:endParaRPr>
          </a:p>
        </p:txBody>
      </p:sp>
      <p:sp>
        <p:nvSpPr>
          <p:cNvPr id="3" name="Подзаголовок 2"/>
          <p:cNvSpPr>
            <a:spLocks noGrp="1"/>
          </p:cNvSpPr>
          <p:nvPr>
            <p:ph type="subTitle" idx="1"/>
          </p:nvPr>
        </p:nvSpPr>
        <p:spPr/>
        <p:txBody>
          <a:bodyPr/>
          <a:lstStyle/>
          <a:p>
            <a:endParaRPr lang="ru-RU" dirty="0"/>
          </a:p>
        </p:txBody>
      </p:sp>
      <p:pic>
        <p:nvPicPr>
          <p:cNvPr id="1026" name="Picture 2" descr="https://ds05.infourok.ru/uploads/ex/017a/000b3891-803245b4/6/hello_html_m6124950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1988840"/>
            <a:ext cx="6264696" cy="440617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5969824" y="5620667"/>
            <a:ext cx="3174176" cy="1200329"/>
          </a:xfrm>
          <a:prstGeom prst="rect">
            <a:avLst/>
          </a:prstGeom>
          <a:solidFill>
            <a:schemeClr val="bg1"/>
          </a:solidFill>
        </p:spPr>
        <p:txBody>
          <a:bodyPr wrap="square" rtlCol="0">
            <a:spAutoFit/>
          </a:bodyPr>
          <a:lstStyle/>
          <a:p>
            <a:r>
              <a:rPr lang="tt-RU" sz="2400" dirty="0" smtClean="0">
                <a:latin typeface="Times New Roman" panose="02020603050405020304" pitchFamily="18" charset="0"/>
                <a:cs typeface="Times New Roman" panose="02020603050405020304" pitchFamily="18" charset="0"/>
              </a:rPr>
              <a:t>Составитель: учитель английского языка Мукриева М.И</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2303335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Цели и задачи:</a:t>
            </a:r>
            <a:endParaRPr lang="ru-RU" dirty="0"/>
          </a:p>
        </p:txBody>
      </p:sp>
      <p:sp>
        <p:nvSpPr>
          <p:cNvPr id="3" name="Объект 2"/>
          <p:cNvSpPr>
            <a:spLocks noGrp="1"/>
          </p:cNvSpPr>
          <p:nvPr>
            <p:ph idx="1"/>
          </p:nvPr>
        </p:nvSpPr>
        <p:spPr/>
        <p:txBody>
          <a:bodyPr>
            <a:normAutofit fontScale="92500"/>
          </a:bodyPr>
          <a:lstStyle/>
          <a:p>
            <a:pPr>
              <a:lnSpc>
                <a:spcPct val="200000"/>
              </a:lnSpc>
            </a:pPr>
            <a:r>
              <a:rPr lang="ru-RU" dirty="0" smtClean="0">
                <a:latin typeface="Arial Black" panose="020B0A04020102020204" pitchFamily="34" charset="0"/>
              </a:rPr>
              <a:t>1</a:t>
            </a:r>
            <a:r>
              <a:rPr lang="ru-RU" sz="2800" dirty="0" smtClean="0">
                <a:latin typeface="Arial Black" panose="020B0A04020102020204" pitchFamily="34" charset="0"/>
              </a:rPr>
              <a:t>) закрепление лексики и грамматики по темам «Мои друзья», «Мой дом»;</a:t>
            </a:r>
          </a:p>
          <a:p>
            <a:pPr>
              <a:lnSpc>
                <a:spcPct val="200000"/>
              </a:lnSpc>
            </a:pPr>
            <a:r>
              <a:rPr lang="ru-RU" sz="2800" dirty="0" smtClean="0">
                <a:latin typeface="Arial Black" panose="020B0A04020102020204" pitchFamily="34" charset="0"/>
              </a:rPr>
              <a:t>2)воспитание дружелюбное отношение друг другу и умение работать в команде;</a:t>
            </a:r>
          </a:p>
          <a:p>
            <a:pPr>
              <a:lnSpc>
                <a:spcPct val="200000"/>
              </a:lnSpc>
            </a:pPr>
            <a:r>
              <a:rPr lang="ru-RU" sz="2800" dirty="0" smtClean="0">
                <a:latin typeface="Arial Black" panose="020B0A04020102020204" pitchFamily="34" charset="0"/>
              </a:rPr>
              <a:t>3)развитие навыков внимания  и памяти</a:t>
            </a:r>
            <a:endParaRPr lang="ru-RU" sz="2800" dirty="0">
              <a:latin typeface="Arial Black" panose="020B0A04020102020204" pitchFamily="34" charset="0"/>
            </a:endParaRPr>
          </a:p>
        </p:txBody>
      </p:sp>
    </p:spTree>
    <p:extLst>
      <p:ext uri="{BB962C8B-B14F-4D97-AF65-F5344CB8AC3E}">
        <p14:creationId xmlns:p14="http://schemas.microsoft.com/office/powerpoint/2010/main" val="34810594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e7.pngegg.com/pngimages/975/375/png-clipart-kitten-tabby-cat-kitten-mammal-animals.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22" y="-47036"/>
            <a:ext cx="4260826" cy="378740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static4.depositphotos.com/1000792/289/v/950/depositphotos_2891865-stock-illustration-cute-puppy-sitting-on-th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04447" y="21138"/>
            <a:ext cx="3419872" cy="4489679"/>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s://thumbs.dreamstime.com/b/%D0%B3%D1%83%D0%BB%D1%8F%D1%82%D1%8C-%D0%BB%D0%BE%D1%88%D0%B0%D0%B4%D0%B8-%D1%88%D0%B0%D1%80%D0%B6%D0%B0-18778659.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96080" y="2473954"/>
            <a:ext cx="3775182" cy="4284570"/>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3365768" y="1342647"/>
            <a:ext cx="3240360" cy="923330"/>
          </a:xfrm>
          <a:prstGeom prst="rect">
            <a:avLst/>
          </a:prstGeom>
          <a:solidFill>
            <a:srgbClr val="FFFF00"/>
          </a:solidFill>
        </p:spPr>
        <p:txBody>
          <a:bodyPr wrap="square" lIns="91440" tIns="45720" rIns="91440" bIns="45720">
            <a:spAutoFit/>
          </a:bodyPr>
          <a:lstStyle/>
          <a:p>
            <a:pPr algn="ctr"/>
            <a:r>
              <a:rPr lang="en-US" sz="5400" dirty="0" smtClean="0">
                <a:ln w="0"/>
                <a:solidFill>
                  <a:srgbClr val="FF0000"/>
                </a:solidFill>
                <a:effectLst>
                  <a:outerShdw blurRad="38100" dist="19050" dir="2700000" algn="tl" rotWithShape="0">
                    <a:schemeClr val="dk1">
                      <a:alpha val="40000"/>
                    </a:schemeClr>
                  </a:outerShdw>
                </a:effectLst>
              </a:rPr>
              <a:t>Groups</a:t>
            </a:r>
            <a:endParaRPr lang="ru-RU" sz="5400" b="0" cap="none" spc="0" dirty="0">
              <a:ln w="0"/>
              <a:solidFill>
                <a:srgbClr val="FF000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809427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2052"/>
                                        </p:tgtEl>
                                        <p:attrNameLst>
                                          <p:attrName>style.visibility</p:attrName>
                                        </p:attrNameLst>
                                      </p:cBhvr>
                                      <p:to>
                                        <p:strVal val="visible"/>
                                      </p:to>
                                    </p:set>
                                    <p:anim calcmode="lin" valueType="num">
                                      <p:cBhvr additive="base">
                                        <p:cTn id="11" dur="500" fill="hold"/>
                                        <p:tgtEl>
                                          <p:spTgt spid="2052"/>
                                        </p:tgtEl>
                                        <p:attrNameLst>
                                          <p:attrName>ppt_x</p:attrName>
                                        </p:attrNameLst>
                                      </p:cBhvr>
                                      <p:tavLst>
                                        <p:tav tm="0">
                                          <p:val>
                                            <p:strVal val="#ppt_x"/>
                                          </p:val>
                                        </p:tav>
                                        <p:tav tm="100000">
                                          <p:val>
                                            <p:strVal val="#ppt_x"/>
                                          </p:val>
                                        </p:tav>
                                      </p:tavLst>
                                    </p:anim>
                                    <p:anim calcmode="lin" valueType="num">
                                      <p:cBhvr additive="base">
                                        <p:cTn id="12" dur="500" fill="hold"/>
                                        <p:tgtEl>
                                          <p:spTgt spid="205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2054"/>
                                        </p:tgtEl>
                                        <p:attrNameLst>
                                          <p:attrName>style.visibility</p:attrName>
                                        </p:attrNameLst>
                                      </p:cBhvr>
                                      <p:to>
                                        <p:strVal val="visible"/>
                                      </p:to>
                                    </p:set>
                                    <p:animEffect transition="in" filter="barn(inVertical)">
                                      <p:cBhvr>
                                        <p:cTn id="17" dur="500"/>
                                        <p:tgtEl>
                                          <p:spTgt spid="20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3528" y="764704"/>
            <a:ext cx="8640960" cy="2585323"/>
          </a:xfrm>
          <a:prstGeom prst="rect">
            <a:avLst/>
          </a:prstGeom>
          <a:solidFill>
            <a:srgbClr val="FFFF00"/>
          </a:solidFill>
        </p:spPr>
        <p:txBody>
          <a:bodyPr wrap="square">
            <a:spAutoFit/>
          </a:bodyPr>
          <a:lstStyle/>
          <a:p>
            <a:r>
              <a:rPr lang="en-US" sz="5400" dirty="0" smtClean="0">
                <a:latin typeface="Times New Roman" panose="02020603050405020304" pitchFamily="18" charset="0"/>
                <a:cs typeface="Times New Roman" panose="02020603050405020304" pitchFamily="18" charset="0"/>
              </a:rPr>
              <a:t>ABC</a:t>
            </a:r>
          </a:p>
          <a:p>
            <a:r>
              <a:rPr lang="en-US" sz="5400" dirty="0" smtClean="0">
                <a:latin typeface="Times New Roman" panose="02020603050405020304" pitchFamily="18" charset="0"/>
                <a:cs typeface="Times New Roman" panose="02020603050405020304" pitchFamily="18" charset="0"/>
              </a:rPr>
              <a:t>Rr</a:t>
            </a:r>
            <a:r>
              <a:rPr lang="ru-RU" sz="5400" dirty="0">
                <a:latin typeface="Times New Roman" panose="02020603050405020304" pitchFamily="18" charset="0"/>
                <a:cs typeface="Times New Roman" panose="02020603050405020304" pitchFamily="18" charset="0"/>
              </a:rPr>
              <a:t>, </a:t>
            </a:r>
            <a:r>
              <a:rPr lang="en-US" sz="5400" dirty="0" err="1">
                <a:latin typeface="Times New Roman" panose="02020603050405020304" pitchFamily="18" charset="0"/>
                <a:cs typeface="Times New Roman" panose="02020603050405020304" pitchFamily="18" charset="0"/>
              </a:rPr>
              <a:t>Ll</a:t>
            </a:r>
            <a:r>
              <a:rPr lang="ru-RU" sz="5400" dirty="0">
                <a:latin typeface="Times New Roman" panose="02020603050405020304" pitchFamily="18" charset="0"/>
                <a:cs typeface="Times New Roman" panose="02020603050405020304" pitchFamily="18" charset="0"/>
              </a:rPr>
              <a:t>,</a:t>
            </a:r>
            <a:r>
              <a:rPr lang="en-US" sz="5400" dirty="0" err="1">
                <a:latin typeface="Times New Roman" panose="02020603050405020304" pitchFamily="18" charset="0"/>
                <a:cs typeface="Times New Roman" panose="02020603050405020304" pitchFamily="18" charset="0"/>
              </a:rPr>
              <a:t>Vv</a:t>
            </a:r>
            <a:r>
              <a:rPr lang="ru-RU" sz="5400" dirty="0">
                <a:latin typeface="Times New Roman" panose="02020603050405020304" pitchFamily="18" charset="0"/>
                <a:cs typeface="Times New Roman" panose="02020603050405020304" pitchFamily="18" charset="0"/>
              </a:rPr>
              <a:t>, </a:t>
            </a:r>
            <a:r>
              <a:rPr lang="en-US" sz="5400" dirty="0">
                <a:latin typeface="Times New Roman" panose="02020603050405020304" pitchFamily="18" charset="0"/>
                <a:cs typeface="Times New Roman" panose="02020603050405020304" pitchFamily="18" charset="0"/>
              </a:rPr>
              <a:t>Gg</a:t>
            </a:r>
            <a:r>
              <a:rPr lang="ru-RU" sz="5400" dirty="0">
                <a:latin typeface="Times New Roman" panose="02020603050405020304" pitchFamily="18" charset="0"/>
                <a:cs typeface="Times New Roman" panose="02020603050405020304" pitchFamily="18" charset="0"/>
              </a:rPr>
              <a:t>, </a:t>
            </a:r>
            <a:r>
              <a:rPr lang="en-US" sz="5400" dirty="0" err="1">
                <a:latin typeface="Times New Roman" panose="02020603050405020304" pitchFamily="18" charset="0"/>
                <a:cs typeface="Times New Roman" panose="02020603050405020304" pitchFamily="18" charset="0"/>
              </a:rPr>
              <a:t>Oo</a:t>
            </a:r>
            <a:r>
              <a:rPr lang="ru-RU" sz="5400" dirty="0">
                <a:latin typeface="Times New Roman" panose="02020603050405020304" pitchFamily="18" charset="0"/>
                <a:cs typeface="Times New Roman" panose="02020603050405020304" pitchFamily="18" charset="0"/>
              </a:rPr>
              <a:t>, </a:t>
            </a:r>
            <a:r>
              <a:rPr lang="en-US" sz="5400" dirty="0">
                <a:latin typeface="Times New Roman" panose="02020603050405020304" pitchFamily="18" charset="0"/>
                <a:cs typeface="Times New Roman" panose="02020603050405020304" pitchFamily="18" charset="0"/>
              </a:rPr>
              <a:t>Pp</a:t>
            </a:r>
            <a:r>
              <a:rPr lang="ru-RU" sz="5400" dirty="0">
                <a:latin typeface="Times New Roman" panose="02020603050405020304" pitchFamily="18" charset="0"/>
                <a:cs typeface="Times New Roman" panose="02020603050405020304" pitchFamily="18" charset="0"/>
              </a:rPr>
              <a:t>, </a:t>
            </a:r>
            <a:r>
              <a:rPr lang="en-US" sz="5400" dirty="0">
                <a:latin typeface="Times New Roman" panose="02020603050405020304" pitchFamily="18" charset="0"/>
                <a:cs typeface="Times New Roman" panose="02020603050405020304" pitchFamily="18" charset="0"/>
              </a:rPr>
              <a:t>Aa</a:t>
            </a:r>
            <a:r>
              <a:rPr lang="ru-RU" sz="5400" dirty="0">
                <a:latin typeface="Times New Roman" panose="02020603050405020304" pitchFamily="18" charset="0"/>
                <a:cs typeface="Times New Roman" panose="02020603050405020304" pitchFamily="18" charset="0"/>
              </a:rPr>
              <a:t>, </a:t>
            </a:r>
            <a:r>
              <a:rPr lang="en-US" sz="5400" dirty="0" err="1">
                <a:latin typeface="Times New Roman" panose="02020603050405020304" pitchFamily="18" charset="0"/>
                <a:cs typeface="Times New Roman" panose="02020603050405020304" pitchFamily="18" charset="0"/>
              </a:rPr>
              <a:t>Ss</a:t>
            </a:r>
            <a:r>
              <a:rPr lang="ru-RU" sz="5400" dirty="0">
                <a:latin typeface="Times New Roman" panose="02020603050405020304" pitchFamily="18" charset="0"/>
                <a:cs typeface="Times New Roman" panose="02020603050405020304" pitchFamily="18" charset="0"/>
              </a:rPr>
              <a:t>, </a:t>
            </a:r>
            <a:r>
              <a:rPr lang="en-US" sz="5400" dirty="0">
                <a:latin typeface="Times New Roman" panose="02020603050405020304" pitchFamily="18" charset="0"/>
                <a:cs typeface="Times New Roman" panose="02020603050405020304" pitchFamily="18" charset="0"/>
              </a:rPr>
              <a:t>Cc</a:t>
            </a:r>
            <a:r>
              <a:rPr lang="ru-RU" sz="5400" dirty="0">
                <a:latin typeface="Times New Roman" panose="02020603050405020304" pitchFamily="18" charset="0"/>
                <a:cs typeface="Times New Roman" panose="02020603050405020304" pitchFamily="18" charset="0"/>
              </a:rPr>
              <a:t>, </a:t>
            </a:r>
            <a:r>
              <a:rPr lang="en-US" sz="5400" dirty="0">
                <a:latin typeface="Times New Roman" panose="02020603050405020304" pitchFamily="18" charset="0"/>
                <a:cs typeface="Times New Roman" panose="02020603050405020304" pitchFamily="18" charset="0"/>
              </a:rPr>
              <a:t>Ii</a:t>
            </a:r>
            <a:r>
              <a:rPr lang="ru-RU" sz="5400" dirty="0">
                <a:latin typeface="Times New Roman" panose="02020603050405020304" pitchFamily="18" charset="0"/>
                <a:cs typeface="Times New Roman" panose="02020603050405020304" pitchFamily="18" charset="0"/>
              </a:rPr>
              <a:t>.</a:t>
            </a:r>
          </a:p>
        </p:txBody>
      </p:sp>
      <p:sp>
        <p:nvSpPr>
          <p:cNvPr id="3" name="Прямоугольник 2"/>
          <p:cNvSpPr/>
          <p:nvPr/>
        </p:nvSpPr>
        <p:spPr>
          <a:xfrm>
            <a:off x="422470" y="3645024"/>
            <a:ext cx="8208912" cy="2585323"/>
          </a:xfrm>
          <a:prstGeom prst="rect">
            <a:avLst/>
          </a:prstGeom>
          <a:solidFill>
            <a:schemeClr val="accent5">
              <a:lumMod val="40000"/>
              <a:lumOff val="60000"/>
            </a:schemeClr>
          </a:solidFill>
        </p:spPr>
        <p:txBody>
          <a:bodyPr wrap="square">
            <a:spAutoFit/>
          </a:bodyPr>
          <a:lstStyle/>
          <a:p>
            <a:r>
              <a:rPr lang="en-US" sz="5400" dirty="0" smtClean="0">
                <a:latin typeface="Times New Roman" panose="02020603050405020304" pitchFamily="18" charset="0"/>
                <a:cs typeface="Times New Roman" panose="02020603050405020304" pitchFamily="18" charset="0"/>
              </a:rPr>
              <a:t>Keys:</a:t>
            </a:r>
          </a:p>
          <a:p>
            <a:r>
              <a:rPr lang="en-US" sz="5400" dirty="0" smtClean="0">
                <a:latin typeface="Times New Roman" panose="02020603050405020304" pitchFamily="18" charset="0"/>
                <a:cs typeface="Times New Roman" panose="02020603050405020304" pitchFamily="18" charset="0"/>
              </a:rPr>
              <a:t>Aa</a:t>
            </a:r>
            <a:r>
              <a:rPr lang="ru-RU" sz="5400" dirty="0" smtClean="0">
                <a:latin typeface="Times New Roman" panose="02020603050405020304" pitchFamily="18" charset="0"/>
                <a:cs typeface="Times New Roman" panose="02020603050405020304" pitchFamily="18" charset="0"/>
              </a:rPr>
              <a:t>,</a:t>
            </a:r>
            <a:r>
              <a:rPr lang="en-US" sz="5400" dirty="0" smtClean="0">
                <a:latin typeface="Times New Roman" panose="02020603050405020304" pitchFamily="18" charset="0"/>
                <a:cs typeface="Times New Roman" panose="02020603050405020304" pitchFamily="18" charset="0"/>
              </a:rPr>
              <a:t>Cc</a:t>
            </a:r>
            <a:r>
              <a:rPr lang="ru-RU" sz="5400" dirty="0" smtClean="0">
                <a:latin typeface="Times New Roman" panose="02020603050405020304" pitchFamily="18" charset="0"/>
                <a:cs typeface="Times New Roman" panose="02020603050405020304" pitchFamily="18" charset="0"/>
              </a:rPr>
              <a:t>,</a:t>
            </a:r>
            <a:r>
              <a:rPr lang="en-US" sz="5400" dirty="0" smtClean="0">
                <a:latin typeface="Times New Roman" panose="02020603050405020304" pitchFamily="18" charset="0"/>
                <a:cs typeface="Times New Roman" panose="02020603050405020304" pitchFamily="18" charset="0"/>
              </a:rPr>
              <a:t> Gg</a:t>
            </a:r>
            <a:r>
              <a:rPr lang="ru-RU" sz="5400" dirty="0" smtClean="0">
                <a:latin typeface="Times New Roman" panose="02020603050405020304" pitchFamily="18" charset="0"/>
                <a:cs typeface="Times New Roman" panose="02020603050405020304" pitchFamily="18" charset="0"/>
              </a:rPr>
              <a:t>,</a:t>
            </a:r>
            <a:r>
              <a:rPr lang="en-US" sz="5400" dirty="0" smtClean="0">
                <a:latin typeface="Times New Roman" panose="02020603050405020304" pitchFamily="18" charset="0"/>
                <a:cs typeface="Times New Roman" panose="02020603050405020304" pitchFamily="18" charset="0"/>
              </a:rPr>
              <a:t> Ii, </a:t>
            </a:r>
            <a:r>
              <a:rPr lang="en-US" sz="5400" dirty="0" err="1" smtClean="0">
                <a:latin typeface="Times New Roman" panose="02020603050405020304" pitchFamily="18" charset="0"/>
                <a:cs typeface="Times New Roman" panose="02020603050405020304" pitchFamily="18" charset="0"/>
              </a:rPr>
              <a:t>Ll</a:t>
            </a:r>
            <a:r>
              <a:rPr lang="ru-RU" sz="5400" dirty="0" smtClean="0">
                <a:latin typeface="Times New Roman" panose="02020603050405020304" pitchFamily="18" charset="0"/>
                <a:cs typeface="Times New Roman" panose="02020603050405020304" pitchFamily="18" charset="0"/>
              </a:rPr>
              <a:t>,</a:t>
            </a:r>
            <a:r>
              <a:rPr lang="en-US" sz="5400" dirty="0" smtClean="0">
                <a:latin typeface="Times New Roman" panose="02020603050405020304" pitchFamily="18" charset="0"/>
                <a:cs typeface="Times New Roman" panose="02020603050405020304" pitchFamily="18" charset="0"/>
              </a:rPr>
              <a:t> </a:t>
            </a:r>
            <a:r>
              <a:rPr lang="en-US" sz="5400" dirty="0" err="1" smtClean="0">
                <a:latin typeface="Times New Roman" panose="02020603050405020304" pitchFamily="18" charset="0"/>
                <a:cs typeface="Times New Roman" panose="02020603050405020304" pitchFamily="18" charset="0"/>
              </a:rPr>
              <a:t>Oo</a:t>
            </a:r>
            <a:r>
              <a:rPr lang="ru-RU" sz="5400" dirty="0" smtClean="0">
                <a:latin typeface="Times New Roman" panose="02020603050405020304" pitchFamily="18" charset="0"/>
                <a:cs typeface="Times New Roman" panose="02020603050405020304" pitchFamily="18" charset="0"/>
              </a:rPr>
              <a:t>,</a:t>
            </a:r>
            <a:r>
              <a:rPr lang="en-US" sz="5400" dirty="0" smtClean="0">
                <a:latin typeface="Times New Roman" panose="02020603050405020304" pitchFamily="18" charset="0"/>
                <a:cs typeface="Times New Roman" panose="02020603050405020304" pitchFamily="18" charset="0"/>
              </a:rPr>
              <a:t> Pp, Rr</a:t>
            </a:r>
            <a:r>
              <a:rPr lang="ru-RU" sz="5400" dirty="0">
                <a:latin typeface="Times New Roman" panose="02020603050405020304" pitchFamily="18" charset="0"/>
                <a:cs typeface="Times New Roman" panose="02020603050405020304" pitchFamily="18" charset="0"/>
              </a:rPr>
              <a:t>, </a:t>
            </a:r>
            <a:r>
              <a:rPr lang="en-US" sz="5400" dirty="0" smtClean="0">
                <a:latin typeface="Times New Roman" panose="02020603050405020304" pitchFamily="18" charset="0"/>
                <a:cs typeface="Times New Roman" panose="02020603050405020304" pitchFamily="18" charset="0"/>
              </a:rPr>
              <a:t> </a:t>
            </a:r>
            <a:r>
              <a:rPr lang="en-US" sz="5400" dirty="0" err="1" smtClean="0">
                <a:latin typeface="Times New Roman" panose="02020603050405020304" pitchFamily="18" charset="0"/>
                <a:cs typeface="Times New Roman" panose="02020603050405020304" pitchFamily="18" charset="0"/>
              </a:rPr>
              <a:t>Ss</a:t>
            </a:r>
            <a:r>
              <a:rPr lang="ru-RU" sz="5400" dirty="0" smtClean="0">
                <a:latin typeface="Times New Roman" panose="02020603050405020304" pitchFamily="18" charset="0"/>
                <a:cs typeface="Times New Roman" panose="02020603050405020304" pitchFamily="18" charset="0"/>
              </a:rPr>
              <a:t>,</a:t>
            </a:r>
            <a:r>
              <a:rPr lang="en-US" sz="5400" dirty="0" smtClean="0">
                <a:latin typeface="Times New Roman" panose="02020603050405020304" pitchFamily="18" charset="0"/>
                <a:cs typeface="Times New Roman" panose="02020603050405020304" pitchFamily="18" charset="0"/>
              </a:rPr>
              <a:t> </a:t>
            </a:r>
            <a:r>
              <a:rPr lang="en-US" sz="5400" dirty="0" err="1" smtClean="0">
                <a:latin typeface="Times New Roman" panose="02020603050405020304" pitchFamily="18" charset="0"/>
                <a:cs typeface="Times New Roman" panose="02020603050405020304" pitchFamily="18" charset="0"/>
              </a:rPr>
              <a:t>Vv</a:t>
            </a:r>
            <a:r>
              <a:rPr lang="ru-RU" sz="5400" dirty="0" smtClean="0">
                <a:latin typeface="Times New Roman" panose="02020603050405020304" pitchFamily="18" charset="0"/>
                <a:cs typeface="Times New Roman" panose="02020603050405020304" pitchFamily="18" charset="0"/>
              </a:rPr>
              <a:t>.</a:t>
            </a:r>
            <a:endParaRPr lang="ru-RU" sz="5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21696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down)">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55576" y="548680"/>
            <a:ext cx="7992888" cy="1446550"/>
          </a:xfrm>
          <a:prstGeom prst="rect">
            <a:avLst/>
          </a:prstGeom>
          <a:solidFill>
            <a:srgbClr val="FFFF00"/>
          </a:solidFill>
        </p:spPr>
        <p:txBody>
          <a:bodyPr wrap="square">
            <a:spAutoFit/>
          </a:bodyPr>
          <a:lstStyle/>
          <a:p>
            <a:r>
              <a:rPr lang="ru-RU" sz="4400" u="sng" dirty="0">
                <a:latin typeface="Times New Roman" panose="02020603050405020304" pitchFamily="18" charset="0"/>
                <a:cs typeface="Times New Roman" panose="02020603050405020304" pitchFamily="18" charset="0"/>
              </a:rPr>
              <a:t>Команда 1</a:t>
            </a:r>
            <a:r>
              <a:rPr lang="ru-RU" sz="4400" dirty="0">
                <a:latin typeface="Times New Roman" panose="02020603050405020304" pitchFamily="18" charset="0"/>
                <a:cs typeface="Times New Roman" panose="02020603050405020304" pitchFamily="18" charset="0"/>
              </a:rPr>
              <a:t>: [</a:t>
            </a:r>
            <a:r>
              <a:rPr lang="en-US" sz="4400" dirty="0">
                <a:latin typeface="Times New Roman" panose="02020603050405020304" pitchFamily="18" charset="0"/>
                <a:cs typeface="Times New Roman" panose="02020603050405020304" pitchFamily="18" charset="0"/>
              </a:rPr>
              <a:t>n</a:t>
            </a:r>
            <a:r>
              <a:rPr lang="ru-RU" sz="4400" dirty="0">
                <a:latin typeface="Times New Roman" panose="02020603050405020304" pitchFamily="18" charset="0"/>
                <a:cs typeface="Times New Roman" panose="02020603050405020304" pitchFamily="18" charset="0"/>
              </a:rPr>
              <a:t>] [</a:t>
            </a:r>
            <a:r>
              <a:rPr lang="en-US" sz="4400" dirty="0">
                <a:latin typeface="Times New Roman" panose="02020603050405020304" pitchFamily="18" charset="0"/>
                <a:cs typeface="Times New Roman" panose="02020603050405020304" pitchFamily="18" charset="0"/>
              </a:rPr>
              <a:t>m</a:t>
            </a:r>
            <a:r>
              <a:rPr lang="ru-RU" sz="4400" dirty="0">
                <a:latin typeface="Times New Roman" panose="02020603050405020304" pitchFamily="18" charset="0"/>
                <a:cs typeface="Times New Roman" panose="02020603050405020304" pitchFamily="18" charset="0"/>
              </a:rPr>
              <a:t>] [</a:t>
            </a:r>
            <a:r>
              <a:rPr lang="en-US" sz="4400" dirty="0">
                <a:latin typeface="Times New Roman" panose="02020603050405020304" pitchFamily="18" charset="0"/>
                <a:cs typeface="Times New Roman" panose="02020603050405020304" pitchFamily="18" charset="0"/>
              </a:rPr>
              <a:t>k</a:t>
            </a:r>
            <a:r>
              <a:rPr lang="ru-RU" sz="4400" dirty="0">
                <a:latin typeface="Times New Roman" panose="02020603050405020304" pitchFamily="18" charset="0"/>
                <a:cs typeface="Times New Roman" panose="02020603050405020304" pitchFamily="18" charset="0"/>
              </a:rPr>
              <a:t>] [ᴧ] [ᴂ] [ʊ] [</a:t>
            </a:r>
            <a:r>
              <a:rPr lang="en-US" sz="4400" dirty="0">
                <a:latin typeface="Times New Roman" panose="02020603050405020304" pitchFamily="18" charset="0"/>
                <a:cs typeface="Times New Roman" panose="02020603050405020304" pitchFamily="18" charset="0"/>
              </a:rPr>
              <a:t>t</a:t>
            </a:r>
            <a:r>
              <a:rPr lang="ru-RU" sz="4400" dirty="0">
                <a:latin typeface="Times New Roman" panose="02020603050405020304" pitchFamily="18" charset="0"/>
                <a:cs typeface="Times New Roman" panose="02020603050405020304" pitchFamily="18" charset="0"/>
              </a:rPr>
              <a:t>] [</a:t>
            </a:r>
            <a:r>
              <a:rPr lang="en-US" sz="4400" dirty="0">
                <a:latin typeface="Times New Roman" panose="02020603050405020304" pitchFamily="18" charset="0"/>
                <a:cs typeface="Times New Roman" panose="02020603050405020304" pitchFamily="18" charset="0"/>
              </a:rPr>
              <a:t>h</a:t>
            </a:r>
            <a:r>
              <a:rPr lang="ru-RU" sz="4400" dirty="0">
                <a:latin typeface="Times New Roman" panose="02020603050405020304" pitchFamily="18" charset="0"/>
                <a:cs typeface="Times New Roman" panose="02020603050405020304" pitchFamily="18" charset="0"/>
              </a:rPr>
              <a:t>] [ə] [ʃ] [ɪ] [</a:t>
            </a:r>
            <a:r>
              <a:rPr lang="en-US" sz="4400" dirty="0">
                <a:latin typeface="Times New Roman" panose="02020603050405020304" pitchFamily="18" charset="0"/>
                <a:cs typeface="Times New Roman" panose="02020603050405020304" pitchFamily="18" charset="0"/>
              </a:rPr>
              <a:t>g</a:t>
            </a:r>
            <a:r>
              <a:rPr lang="ru-RU" sz="4400" dirty="0">
                <a:latin typeface="Times New Roman" panose="02020603050405020304" pitchFamily="18" charset="0"/>
                <a:cs typeface="Times New Roman" panose="02020603050405020304" pitchFamily="18" charset="0"/>
              </a:rPr>
              <a:t>]</a:t>
            </a:r>
          </a:p>
        </p:txBody>
      </p:sp>
      <p:sp>
        <p:nvSpPr>
          <p:cNvPr id="3" name="Прямоугольник 2"/>
          <p:cNvSpPr/>
          <p:nvPr/>
        </p:nvSpPr>
        <p:spPr>
          <a:xfrm>
            <a:off x="755576" y="2382560"/>
            <a:ext cx="7992888" cy="1446550"/>
          </a:xfrm>
          <a:prstGeom prst="rect">
            <a:avLst/>
          </a:prstGeom>
          <a:solidFill>
            <a:srgbClr val="FFFF00"/>
          </a:solidFill>
        </p:spPr>
        <p:txBody>
          <a:bodyPr wrap="square">
            <a:spAutoFit/>
          </a:bodyPr>
          <a:lstStyle/>
          <a:p>
            <a:r>
              <a:rPr lang="ru-RU" sz="4400" u="sng" dirty="0">
                <a:latin typeface="Times New Roman" panose="02020603050405020304" pitchFamily="18" charset="0"/>
                <a:cs typeface="Times New Roman" panose="02020603050405020304" pitchFamily="18" charset="0"/>
              </a:rPr>
              <a:t>Команда 2</a:t>
            </a:r>
            <a:r>
              <a:rPr lang="ru-RU" sz="4400" dirty="0">
                <a:latin typeface="Times New Roman" panose="02020603050405020304" pitchFamily="18" charset="0"/>
                <a:cs typeface="Times New Roman" panose="02020603050405020304" pitchFamily="18" charset="0"/>
              </a:rPr>
              <a:t>: [</a:t>
            </a:r>
            <a:r>
              <a:rPr lang="en-US" sz="4400" dirty="0">
                <a:latin typeface="Times New Roman" panose="02020603050405020304" pitchFamily="18" charset="0"/>
                <a:cs typeface="Times New Roman" panose="02020603050405020304" pitchFamily="18" charset="0"/>
              </a:rPr>
              <a:t>r</a:t>
            </a:r>
            <a:r>
              <a:rPr lang="ru-RU" sz="4400" dirty="0">
                <a:latin typeface="Times New Roman" panose="02020603050405020304" pitchFamily="18" charset="0"/>
                <a:cs typeface="Times New Roman" panose="02020603050405020304" pitchFamily="18" charset="0"/>
              </a:rPr>
              <a:t>] [ɜ] [</a:t>
            </a:r>
            <a:r>
              <a:rPr lang="en-US" sz="4400" dirty="0">
                <a:latin typeface="Times New Roman" panose="02020603050405020304" pitchFamily="18" charset="0"/>
                <a:cs typeface="Times New Roman" panose="02020603050405020304" pitchFamily="18" charset="0"/>
              </a:rPr>
              <a:t>l</a:t>
            </a:r>
            <a:r>
              <a:rPr lang="ru-RU" sz="4400" dirty="0">
                <a:latin typeface="Times New Roman" panose="02020603050405020304" pitchFamily="18" charset="0"/>
                <a:cs typeface="Times New Roman" panose="02020603050405020304" pitchFamily="18" charset="0"/>
              </a:rPr>
              <a:t>] [</a:t>
            </a:r>
            <a:r>
              <a:rPr lang="en-US" sz="4400" dirty="0">
                <a:latin typeface="Times New Roman" panose="02020603050405020304" pitchFamily="18" charset="0"/>
                <a:cs typeface="Times New Roman" panose="02020603050405020304" pitchFamily="18" charset="0"/>
              </a:rPr>
              <a:t>d</a:t>
            </a:r>
            <a:r>
              <a:rPr lang="ru-RU" sz="4400" dirty="0">
                <a:latin typeface="Times New Roman" panose="02020603050405020304" pitchFamily="18" charset="0"/>
                <a:cs typeface="Times New Roman" panose="02020603050405020304" pitchFamily="18" charset="0"/>
              </a:rPr>
              <a:t>] [</a:t>
            </a:r>
            <a:r>
              <a:rPr lang="en-US" sz="4400" dirty="0">
                <a:latin typeface="Times New Roman" panose="02020603050405020304" pitchFamily="18" charset="0"/>
                <a:cs typeface="Times New Roman" panose="02020603050405020304" pitchFamily="18" charset="0"/>
              </a:rPr>
              <a:t>s</a:t>
            </a:r>
            <a:r>
              <a:rPr lang="ru-RU" sz="4400" dirty="0">
                <a:latin typeface="Times New Roman" panose="02020603050405020304" pitchFamily="18" charset="0"/>
                <a:cs typeface="Times New Roman" panose="02020603050405020304" pitchFamily="18" charset="0"/>
              </a:rPr>
              <a:t>] [</a:t>
            </a:r>
            <a:r>
              <a:rPr lang="en-US" sz="4400" dirty="0">
                <a:latin typeface="Times New Roman" panose="02020603050405020304" pitchFamily="18" charset="0"/>
                <a:cs typeface="Times New Roman" panose="02020603050405020304" pitchFamily="18" charset="0"/>
              </a:rPr>
              <a:t>v</a:t>
            </a:r>
            <a:r>
              <a:rPr lang="ru-RU" sz="4400" dirty="0">
                <a:latin typeface="Times New Roman" panose="02020603050405020304" pitchFamily="18" charset="0"/>
                <a:cs typeface="Times New Roman" panose="02020603050405020304" pitchFamily="18" charset="0"/>
              </a:rPr>
              <a:t>] [ᴐ] [ᴜ] [</a:t>
            </a:r>
            <a:r>
              <a:rPr lang="en-US" sz="4400" dirty="0">
                <a:latin typeface="Times New Roman" panose="02020603050405020304" pitchFamily="18" charset="0"/>
                <a:cs typeface="Times New Roman" panose="02020603050405020304" pitchFamily="18" charset="0"/>
              </a:rPr>
              <a:t>w</a:t>
            </a:r>
            <a:r>
              <a:rPr lang="ru-RU" sz="4400" dirty="0">
                <a:latin typeface="Times New Roman" panose="02020603050405020304" pitchFamily="18" charset="0"/>
                <a:cs typeface="Times New Roman" panose="02020603050405020304" pitchFamily="18" charset="0"/>
              </a:rPr>
              <a:t>] [</a:t>
            </a:r>
            <a:r>
              <a:rPr lang="en-US" sz="4400" dirty="0">
                <a:latin typeface="Times New Roman" panose="02020603050405020304" pitchFamily="18" charset="0"/>
                <a:cs typeface="Times New Roman" panose="02020603050405020304" pitchFamily="18" charset="0"/>
              </a:rPr>
              <a:t>f</a:t>
            </a:r>
            <a:r>
              <a:rPr lang="ru-RU" sz="4400" dirty="0">
                <a:latin typeface="Times New Roman" panose="02020603050405020304" pitchFamily="18" charset="0"/>
                <a:cs typeface="Times New Roman" panose="02020603050405020304" pitchFamily="18" charset="0"/>
              </a:rPr>
              <a:t>] [</a:t>
            </a:r>
            <a:r>
              <a:rPr lang="en-US" sz="4400" dirty="0">
                <a:latin typeface="Times New Roman" panose="02020603050405020304" pitchFamily="18" charset="0"/>
                <a:cs typeface="Times New Roman" panose="02020603050405020304" pitchFamily="18" charset="0"/>
              </a:rPr>
              <a:t>g</a:t>
            </a:r>
            <a:r>
              <a:rPr lang="ru-RU" sz="4400" dirty="0">
                <a:latin typeface="Times New Roman" panose="02020603050405020304" pitchFamily="18" charset="0"/>
                <a:cs typeface="Times New Roman" panose="02020603050405020304" pitchFamily="18" charset="0"/>
              </a:rPr>
              <a:t>] [ᴂ]</a:t>
            </a:r>
          </a:p>
        </p:txBody>
      </p:sp>
      <p:sp>
        <p:nvSpPr>
          <p:cNvPr id="4" name="Прямоугольник 3"/>
          <p:cNvSpPr/>
          <p:nvPr/>
        </p:nvSpPr>
        <p:spPr>
          <a:xfrm>
            <a:off x="755576" y="4437112"/>
            <a:ext cx="7776864" cy="1446550"/>
          </a:xfrm>
          <a:prstGeom prst="rect">
            <a:avLst/>
          </a:prstGeom>
          <a:solidFill>
            <a:srgbClr val="FFFF00"/>
          </a:solidFill>
        </p:spPr>
        <p:txBody>
          <a:bodyPr wrap="square">
            <a:spAutoFit/>
          </a:bodyPr>
          <a:lstStyle/>
          <a:p>
            <a:r>
              <a:rPr lang="ru-RU" sz="4400" u="sng" dirty="0">
                <a:latin typeface="Times New Roman" panose="02020603050405020304" pitchFamily="18" charset="0"/>
                <a:cs typeface="Times New Roman" panose="02020603050405020304" pitchFamily="18" charset="0"/>
              </a:rPr>
              <a:t>Команда 3 </a:t>
            </a:r>
            <a:r>
              <a:rPr lang="ru-RU" sz="4400" dirty="0">
                <a:latin typeface="Times New Roman" panose="02020603050405020304" pitchFamily="18" charset="0"/>
                <a:cs typeface="Times New Roman" panose="02020603050405020304" pitchFamily="18" charset="0"/>
              </a:rPr>
              <a:t>:  [</a:t>
            </a:r>
            <a:r>
              <a:rPr lang="en-US" sz="4400" dirty="0">
                <a:latin typeface="Times New Roman" panose="02020603050405020304" pitchFamily="18" charset="0"/>
                <a:cs typeface="Times New Roman" panose="02020603050405020304" pitchFamily="18" charset="0"/>
              </a:rPr>
              <a:t>m</a:t>
            </a:r>
            <a:r>
              <a:rPr lang="ru-RU" sz="4400" dirty="0">
                <a:latin typeface="Times New Roman" panose="02020603050405020304" pitchFamily="18" charset="0"/>
                <a:cs typeface="Times New Roman" panose="02020603050405020304" pitchFamily="18" charset="0"/>
              </a:rPr>
              <a:t>] [ᴧ] [ᴂ] [</a:t>
            </a:r>
            <a:r>
              <a:rPr lang="en-US" sz="4400" dirty="0">
                <a:latin typeface="Times New Roman" panose="02020603050405020304" pitchFamily="18" charset="0"/>
                <a:cs typeface="Times New Roman" panose="02020603050405020304" pitchFamily="18" charset="0"/>
              </a:rPr>
              <a:t>t</a:t>
            </a:r>
            <a:r>
              <a:rPr lang="ru-RU" sz="4400" dirty="0">
                <a:latin typeface="Times New Roman" panose="02020603050405020304" pitchFamily="18" charset="0"/>
                <a:cs typeface="Times New Roman" panose="02020603050405020304" pitchFamily="18" charset="0"/>
              </a:rPr>
              <a:t>] [</a:t>
            </a:r>
            <a:r>
              <a:rPr lang="en-US" sz="4400" dirty="0">
                <a:latin typeface="Times New Roman" panose="02020603050405020304" pitchFamily="18" charset="0"/>
                <a:cs typeface="Times New Roman" panose="02020603050405020304" pitchFamily="18" charset="0"/>
              </a:rPr>
              <a:t>h</a:t>
            </a:r>
            <a:r>
              <a:rPr lang="ru-RU" sz="4400" dirty="0">
                <a:latin typeface="Times New Roman" panose="02020603050405020304" pitchFamily="18" charset="0"/>
                <a:cs typeface="Times New Roman" panose="02020603050405020304" pitchFamily="18" charset="0"/>
              </a:rPr>
              <a:t>] [ɪ] [</a:t>
            </a:r>
            <a:r>
              <a:rPr lang="en-US" sz="4400" dirty="0">
                <a:latin typeface="Times New Roman" panose="02020603050405020304" pitchFamily="18" charset="0"/>
                <a:cs typeface="Times New Roman" panose="02020603050405020304" pitchFamily="18" charset="0"/>
              </a:rPr>
              <a:t>r</a:t>
            </a:r>
            <a:r>
              <a:rPr lang="ru-RU" sz="4400" dirty="0">
                <a:latin typeface="Times New Roman" panose="02020603050405020304" pitchFamily="18" charset="0"/>
                <a:cs typeface="Times New Roman" panose="02020603050405020304" pitchFamily="18" charset="0"/>
              </a:rPr>
              <a:t>] [</a:t>
            </a:r>
            <a:r>
              <a:rPr lang="en-US" sz="4400" dirty="0">
                <a:latin typeface="Times New Roman" panose="02020603050405020304" pitchFamily="18" charset="0"/>
                <a:cs typeface="Times New Roman" panose="02020603050405020304" pitchFamily="18" charset="0"/>
              </a:rPr>
              <a:t>s</a:t>
            </a:r>
            <a:r>
              <a:rPr lang="ru-RU" sz="4400" dirty="0">
                <a:latin typeface="Times New Roman" panose="02020603050405020304" pitchFamily="18" charset="0"/>
                <a:cs typeface="Times New Roman" panose="02020603050405020304" pitchFamily="18" charset="0"/>
              </a:rPr>
              <a:t>] [ᴐ] [</a:t>
            </a:r>
            <a:r>
              <a:rPr lang="en-US" sz="4400" dirty="0">
                <a:latin typeface="Times New Roman" panose="02020603050405020304" pitchFamily="18" charset="0"/>
                <a:cs typeface="Times New Roman" panose="02020603050405020304" pitchFamily="18" charset="0"/>
              </a:rPr>
              <a:t>w</a:t>
            </a:r>
            <a:r>
              <a:rPr lang="ru-RU" sz="4400" dirty="0">
                <a:latin typeface="Times New Roman" panose="02020603050405020304" pitchFamily="18" charset="0"/>
                <a:cs typeface="Times New Roman" panose="02020603050405020304" pitchFamily="18" charset="0"/>
              </a:rPr>
              <a:t>] [</a:t>
            </a:r>
            <a:r>
              <a:rPr lang="en-US" sz="4400" dirty="0">
                <a:latin typeface="Times New Roman" panose="02020603050405020304" pitchFamily="18" charset="0"/>
                <a:cs typeface="Times New Roman" panose="02020603050405020304" pitchFamily="18" charset="0"/>
              </a:rPr>
              <a:t>f</a:t>
            </a:r>
            <a:r>
              <a:rPr lang="ru-RU" sz="4400" dirty="0">
                <a:latin typeface="Times New Roman" panose="02020603050405020304" pitchFamily="18" charset="0"/>
                <a:cs typeface="Times New Roman" panose="02020603050405020304" pitchFamily="18" charset="0"/>
              </a:rPr>
              <a:t>] [</a:t>
            </a:r>
            <a:r>
              <a:rPr lang="en-US" sz="4400" dirty="0">
                <a:latin typeface="Times New Roman" panose="02020603050405020304" pitchFamily="18" charset="0"/>
                <a:cs typeface="Times New Roman" panose="02020603050405020304" pitchFamily="18" charset="0"/>
              </a:rPr>
              <a:t>g</a:t>
            </a:r>
            <a:r>
              <a:rPr lang="ru-RU" sz="44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713659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down)">
                                      <p:cBhvr>
                                        <p:cTn id="2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49508" y="476672"/>
            <a:ext cx="6624736" cy="5632311"/>
          </a:xfrm>
          <a:prstGeom prst="rect">
            <a:avLst/>
          </a:prstGeom>
          <a:solidFill>
            <a:srgbClr val="FFCCFF"/>
          </a:solidFill>
        </p:spPr>
        <p:txBody>
          <a:bodyPr wrap="square">
            <a:spAutoFit/>
          </a:bodyPr>
          <a:lstStyle/>
          <a:p>
            <a:r>
              <a:rPr lang="en-US" sz="7200" b="1" i="1" dirty="0" smtClean="0">
                <a:latin typeface="Times New Roman" panose="02020603050405020304" pitchFamily="18" charset="0"/>
                <a:cs typeface="Times New Roman" panose="02020603050405020304" pitchFamily="18" charset="0"/>
              </a:rPr>
              <a:t>Guess words</a:t>
            </a:r>
          </a:p>
          <a:p>
            <a:r>
              <a:rPr lang="en-US" sz="7200" dirty="0" smtClean="0">
                <a:latin typeface="Times New Roman" panose="02020603050405020304" pitchFamily="18" charset="0"/>
                <a:cs typeface="Times New Roman" panose="02020603050405020304" pitchFamily="18" charset="0"/>
              </a:rPr>
              <a:t>1) o </a:t>
            </a:r>
            <a:r>
              <a:rPr lang="en-US" sz="7200" dirty="0">
                <a:latin typeface="Times New Roman" panose="02020603050405020304" pitchFamily="18" charset="0"/>
                <a:cs typeface="Times New Roman" panose="02020603050405020304" pitchFamily="18" charset="0"/>
              </a:rPr>
              <a:t>m o e b r </a:t>
            </a:r>
            <a:r>
              <a:rPr lang="en-US" sz="7200" dirty="0" smtClean="0">
                <a:latin typeface="Times New Roman" panose="02020603050405020304" pitchFamily="18" charset="0"/>
                <a:cs typeface="Times New Roman" panose="02020603050405020304" pitchFamily="18" charset="0"/>
              </a:rPr>
              <a:t>d</a:t>
            </a:r>
            <a:endParaRPr lang="en-US" sz="7200" dirty="0">
              <a:latin typeface="Times New Roman" panose="02020603050405020304" pitchFamily="18" charset="0"/>
              <a:cs typeface="Times New Roman" panose="02020603050405020304" pitchFamily="18" charset="0"/>
            </a:endParaRPr>
          </a:p>
          <a:p>
            <a:r>
              <a:rPr lang="en-US" sz="7200" dirty="0" smtClean="0">
                <a:latin typeface="Times New Roman" panose="02020603050405020304" pitchFamily="18" charset="0"/>
                <a:cs typeface="Times New Roman" panose="02020603050405020304" pitchFamily="18" charset="0"/>
              </a:rPr>
              <a:t>2) m t b a o r h o </a:t>
            </a:r>
          </a:p>
          <a:p>
            <a:r>
              <a:rPr lang="en-US" sz="7200" dirty="0" smtClean="0">
                <a:latin typeface="Times New Roman" panose="02020603050405020304" pitchFamily="18" charset="0"/>
                <a:cs typeface="Times New Roman" panose="02020603050405020304" pitchFamily="18" charset="0"/>
              </a:rPr>
              <a:t>3) c </a:t>
            </a:r>
            <a:r>
              <a:rPr lang="en-US" sz="7200" dirty="0">
                <a:latin typeface="Times New Roman" panose="02020603050405020304" pitchFamily="18" charset="0"/>
                <a:cs typeface="Times New Roman" panose="02020603050405020304" pitchFamily="18" charset="0"/>
              </a:rPr>
              <a:t>n </a:t>
            </a:r>
            <a:r>
              <a:rPr lang="en-US" sz="7200" dirty="0" err="1">
                <a:latin typeface="Times New Roman" panose="02020603050405020304" pitchFamily="18" charset="0"/>
                <a:cs typeface="Times New Roman" panose="02020603050405020304" pitchFamily="18" charset="0"/>
              </a:rPr>
              <a:t>i</a:t>
            </a:r>
            <a:r>
              <a:rPr lang="en-US" sz="7200" dirty="0">
                <a:latin typeface="Times New Roman" panose="02020603050405020304" pitchFamily="18" charset="0"/>
                <a:cs typeface="Times New Roman" panose="02020603050405020304" pitchFamily="18" charset="0"/>
              </a:rPr>
              <a:t> t e k </a:t>
            </a:r>
            <a:r>
              <a:rPr lang="en-US" sz="7200" dirty="0" smtClean="0">
                <a:latin typeface="Times New Roman" panose="02020603050405020304" pitchFamily="18" charset="0"/>
                <a:cs typeface="Times New Roman" panose="02020603050405020304" pitchFamily="18" charset="0"/>
              </a:rPr>
              <a:t>h</a:t>
            </a:r>
          </a:p>
          <a:p>
            <a:r>
              <a:rPr lang="en-US" sz="7200" dirty="0" smtClean="0">
                <a:latin typeface="Times New Roman" panose="02020603050405020304" pitchFamily="18" charset="0"/>
                <a:cs typeface="Times New Roman" panose="02020603050405020304" pitchFamily="18" charset="0"/>
              </a:rPr>
              <a:t>4) a </a:t>
            </a:r>
            <a:r>
              <a:rPr lang="en-US" sz="7200" dirty="0">
                <a:latin typeface="Times New Roman" panose="02020603050405020304" pitchFamily="18" charset="0"/>
                <a:cs typeface="Times New Roman" panose="02020603050405020304" pitchFamily="18" charset="0"/>
              </a:rPr>
              <a:t>r e n g d</a:t>
            </a:r>
            <a:endParaRPr lang="ru-RU" sz="7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8435156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95536" y="707686"/>
            <a:ext cx="8424936" cy="5170646"/>
          </a:xfrm>
          <a:prstGeom prst="rect">
            <a:avLst/>
          </a:prstGeom>
          <a:solidFill>
            <a:srgbClr val="FFCCFF"/>
          </a:solidFill>
        </p:spPr>
        <p:txBody>
          <a:bodyPr wrap="square">
            <a:spAutoFit/>
          </a:bodyPr>
          <a:lstStyle/>
          <a:p>
            <a:r>
              <a:rPr lang="en-US" sz="6600" dirty="0" smtClean="0">
                <a:latin typeface="Times New Roman" panose="02020603050405020304" pitchFamily="18" charset="0"/>
                <a:cs typeface="Times New Roman" panose="02020603050405020304" pitchFamily="18" charset="0"/>
              </a:rPr>
              <a:t>Keys</a:t>
            </a:r>
          </a:p>
          <a:p>
            <a:r>
              <a:rPr lang="en-US" sz="6600" dirty="0" smtClean="0">
                <a:latin typeface="Times New Roman" panose="02020603050405020304" pitchFamily="18" charset="0"/>
                <a:cs typeface="Times New Roman" panose="02020603050405020304" pitchFamily="18" charset="0"/>
              </a:rPr>
              <a:t>1) bedroom</a:t>
            </a:r>
          </a:p>
          <a:p>
            <a:r>
              <a:rPr lang="en-US" sz="6600" dirty="0" smtClean="0">
                <a:latin typeface="Times New Roman" panose="02020603050405020304" pitchFamily="18" charset="0"/>
                <a:cs typeface="Times New Roman" panose="02020603050405020304" pitchFamily="18" charset="0"/>
              </a:rPr>
              <a:t>2) bathroom </a:t>
            </a:r>
          </a:p>
          <a:p>
            <a:r>
              <a:rPr lang="en-US" sz="6600" dirty="0" smtClean="0">
                <a:latin typeface="Times New Roman" panose="02020603050405020304" pitchFamily="18" charset="0"/>
                <a:cs typeface="Times New Roman" panose="02020603050405020304" pitchFamily="18" charset="0"/>
              </a:rPr>
              <a:t>3) kitchen</a:t>
            </a:r>
          </a:p>
          <a:p>
            <a:r>
              <a:rPr lang="en-US" sz="6600" dirty="0" smtClean="0">
                <a:latin typeface="Times New Roman" panose="02020603050405020304" pitchFamily="18" charset="0"/>
                <a:cs typeface="Times New Roman" panose="02020603050405020304" pitchFamily="18" charset="0"/>
              </a:rPr>
              <a:t>4) garden</a:t>
            </a:r>
            <a:endParaRPr lang="ru-RU" sz="6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9713860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116632"/>
            <a:ext cx="9144000" cy="5293757"/>
          </a:xfrm>
          <a:prstGeom prst="rect">
            <a:avLst/>
          </a:prstGeom>
        </p:spPr>
        <p:txBody>
          <a:bodyPr wrap="square">
            <a:spAutoFit/>
          </a:bodyPr>
          <a:lstStyle/>
          <a:p>
            <a:r>
              <a:rPr lang="ru-RU" sz="4400" dirty="0">
                <a:latin typeface="Times New Roman" panose="02020603050405020304" pitchFamily="18" charset="0"/>
                <a:cs typeface="Times New Roman" panose="02020603050405020304" pitchFamily="18" charset="0"/>
              </a:rPr>
              <a:t>Заполни пропуски буквосочетаниями </a:t>
            </a:r>
            <a:r>
              <a:rPr lang="en-US" sz="5400" b="1" dirty="0">
                <a:latin typeface="Times New Roman" panose="02020603050405020304" pitchFamily="18" charset="0"/>
                <a:cs typeface="Times New Roman" panose="02020603050405020304" pitchFamily="18" charset="0"/>
              </a:rPr>
              <a:t>ow</a:t>
            </a:r>
            <a:r>
              <a:rPr lang="ru-RU" sz="5400" b="1" dirty="0">
                <a:latin typeface="Times New Roman" panose="02020603050405020304" pitchFamily="18" charset="0"/>
                <a:cs typeface="Times New Roman" panose="02020603050405020304" pitchFamily="18" charset="0"/>
              </a:rPr>
              <a:t>,  </a:t>
            </a:r>
            <a:r>
              <a:rPr lang="en-US" sz="5400" b="1" dirty="0" err="1">
                <a:latin typeface="Times New Roman" panose="02020603050405020304" pitchFamily="18" charset="0"/>
                <a:cs typeface="Times New Roman" panose="02020603050405020304" pitchFamily="18" charset="0"/>
              </a:rPr>
              <a:t>ou</a:t>
            </a:r>
            <a:r>
              <a:rPr lang="ru-RU" sz="5400" b="1" dirty="0">
                <a:latin typeface="Times New Roman" panose="02020603050405020304" pitchFamily="18" charset="0"/>
                <a:cs typeface="Times New Roman" panose="02020603050405020304" pitchFamily="18" charset="0"/>
              </a:rPr>
              <a:t>,  </a:t>
            </a:r>
            <a:r>
              <a:rPr lang="en-US" sz="5400" b="1" dirty="0" err="1">
                <a:latin typeface="Times New Roman" panose="02020603050405020304" pitchFamily="18" charset="0"/>
                <a:cs typeface="Times New Roman" panose="02020603050405020304" pitchFamily="18" charset="0"/>
              </a:rPr>
              <a:t>ir</a:t>
            </a:r>
            <a:r>
              <a:rPr lang="ru-RU" sz="5400" b="1" dirty="0">
                <a:latin typeface="Times New Roman" panose="02020603050405020304" pitchFamily="18" charset="0"/>
                <a:cs typeface="Times New Roman" panose="02020603050405020304" pitchFamily="18" charset="0"/>
              </a:rPr>
              <a:t>,   </a:t>
            </a:r>
            <a:r>
              <a:rPr lang="en-US" sz="5400" b="1" dirty="0" err="1">
                <a:latin typeface="Times New Roman" panose="02020603050405020304" pitchFamily="18" charset="0"/>
                <a:cs typeface="Times New Roman" panose="02020603050405020304" pitchFamily="18" charset="0"/>
              </a:rPr>
              <a:t>er</a:t>
            </a:r>
            <a:r>
              <a:rPr lang="ru-RU" sz="5400" b="1" dirty="0">
                <a:latin typeface="Times New Roman" panose="02020603050405020304" pitchFamily="18" charset="0"/>
                <a:cs typeface="Times New Roman" panose="02020603050405020304" pitchFamily="18" charset="0"/>
              </a:rPr>
              <a:t>.</a:t>
            </a:r>
            <a:endParaRPr lang="ru-RU" sz="5400" dirty="0">
              <a:latin typeface="Times New Roman" panose="02020603050405020304" pitchFamily="18" charset="0"/>
              <a:cs typeface="Times New Roman" panose="02020603050405020304" pitchFamily="18" charset="0"/>
            </a:endParaRPr>
          </a:p>
          <a:p>
            <a:endParaRPr lang="en-US" sz="4800" dirty="0" smtClean="0">
              <a:latin typeface="Times New Roman" panose="02020603050405020304" pitchFamily="18" charset="0"/>
              <a:cs typeface="Times New Roman" panose="02020603050405020304" pitchFamily="18" charset="0"/>
            </a:endParaRPr>
          </a:p>
          <a:p>
            <a:r>
              <a:rPr lang="en-US" sz="4800" dirty="0" err="1" smtClean="0">
                <a:latin typeface="Times New Roman" panose="02020603050405020304" pitchFamily="18" charset="0"/>
                <a:cs typeface="Times New Roman" panose="02020603050405020304" pitchFamily="18" charset="0"/>
              </a:rPr>
              <a:t>m</a:t>
            </a:r>
            <a:r>
              <a:rPr lang="en-US" sz="4800" dirty="0" err="1">
                <a:latin typeface="Times New Roman" panose="02020603050405020304" pitchFamily="18" charset="0"/>
                <a:cs typeface="Times New Roman" panose="02020603050405020304" pitchFamily="18" charset="0"/>
              </a:rPr>
              <a:t>____se</a:t>
            </a:r>
            <a:r>
              <a:rPr lang="en-US" sz="4800" dirty="0">
                <a:latin typeface="Times New Roman" panose="02020603050405020304" pitchFamily="18" charset="0"/>
                <a:cs typeface="Times New Roman" panose="02020603050405020304" pitchFamily="18" charset="0"/>
              </a:rPr>
              <a:t>, </a:t>
            </a:r>
            <a:r>
              <a:rPr lang="en-US" sz="4800" dirty="0" smtClean="0">
                <a:latin typeface="Times New Roman" panose="02020603050405020304" pitchFamily="18" charset="0"/>
                <a:cs typeface="Times New Roman" panose="02020603050405020304" pitchFamily="18" charset="0"/>
              </a:rPr>
              <a:t>c</a:t>
            </a:r>
            <a:r>
              <a:rPr lang="en-US" sz="4800" dirty="0">
                <a:latin typeface="Times New Roman" panose="02020603050405020304" pitchFamily="18" charset="0"/>
                <a:cs typeface="Times New Roman" panose="02020603050405020304" pitchFamily="18" charset="0"/>
              </a:rPr>
              <a:t>_____, </a:t>
            </a:r>
            <a:r>
              <a:rPr lang="en-US" sz="4800" dirty="0" err="1" smtClean="0">
                <a:latin typeface="Times New Roman" panose="02020603050405020304" pitchFamily="18" charset="0"/>
                <a:cs typeface="Times New Roman" panose="02020603050405020304" pitchFamily="18" charset="0"/>
              </a:rPr>
              <a:t>b</a:t>
            </a:r>
            <a:r>
              <a:rPr lang="en-US" sz="4800" dirty="0" err="1">
                <a:latin typeface="Times New Roman" panose="02020603050405020304" pitchFamily="18" charset="0"/>
                <a:cs typeface="Times New Roman" panose="02020603050405020304" pitchFamily="18" charset="0"/>
              </a:rPr>
              <a:t>______d</a:t>
            </a:r>
            <a:r>
              <a:rPr lang="en-US" sz="4800" dirty="0">
                <a:latin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cs typeface="Times New Roman" panose="02020603050405020304" pitchFamily="18" charset="0"/>
              </a:rPr>
              <a:t>h______se</a:t>
            </a:r>
            <a:r>
              <a:rPr lang="en-US" sz="4800" dirty="0">
                <a:latin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cs typeface="Times New Roman" panose="02020603050405020304" pitchFamily="18" charset="0"/>
              </a:rPr>
              <a:t>fl</a:t>
            </a:r>
            <a:r>
              <a:rPr lang="en-US" sz="4800" dirty="0">
                <a:latin typeface="Times New Roman" panose="02020603050405020304" pitchFamily="18" charset="0"/>
                <a:cs typeface="Times New Roman" panose="02020603050405020304" pitchFamily="18" charset="0"/>
              </a:rPr>
              <a:t>____</a:t>
            </a:r>
            <a:r>
              <a:rPr lang="en-US" sz="4800" dirty="0" err="1">
                <a:latin typeface="Times New Roman" panose="02020603050405020304" pitchFamily="18" charset="0"/>
                <a:cs typeface="Times New Roman" panose="02020603050405020304" pitchFamily="18" charset="0"/>
              </a:rPr>
              <a:t>er</a:t>
            </a:r>
            <a:r>
              <a:rPr lang="en-US" sz="4800" dirty="0">
                <a:latin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cs typeface="Times New Roman" panose="02020603050405020304" pitchFamily="18" charset="0"/>
              </a:rPr>
              <a:t>cl___n</a:t>
            </a:r>
            <a:r>
              <a:rPr lang="en-US" sz="4800" dirty="0">
                <a:latin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cs typeface="Times New Roman" panose="02020603050405020304" pitchFamily="18" charset="0"/>
              </a:rPr>
              <a:t>g_______l</a:t>
            </a:r>
            <a:r>
              <a:rPr lang="en-US" sz="4800" dirty="0">
                <a:latin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cs typeface="Times New Roman" panose="02020603050405020304" pitchFamily="18" charset="0"/>
              </a:rPr>
              <a:t>t_____n</a:t>
            </a:r>
            <a:r>
              <a:rPr lang="en-US" sz="4800" dirty="0">
                <a:latin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cs typeface="Times New Roman" panose="02020603050405020304" pitchFamily="18" charset="0"/>
              </a:rPr>
              <a:t>sh</a:t>
            </a:r>
            <a:r>
              <a:rPr lang="en-US" sz="4800" dirty="0">
                <a:latin typeface="Times New Roman" panose="02020603050405020304" pitchFamily="18" charset="0"/>
                <a:cs typeface="Times New Roman" panose="02020603050405020304" pitchFamily="18" charset="0"/>
              </a:rPr>
              <a:t>_____t, h___</a:t>
            </a:r>
            <a:endParaRPr lang="ru-RU" sz="4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2698096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116632"/>
            <a:ext cx="9144000" cy="5262979"/>
          </a:xfrm>
          <a:prstGeom prst="rect">
            <a:avLst/>
          </a:prstGeom>
        </p:spPr>
        <p:txBody>
          <a:bodyPr wrap="square">
            <a:spAutoFit/>
          </a:bodyPr>
          <a:lstStyle/>
          <a:p>
            <a:r>
              <a:rPr lang="ru-RU" sz="5400" b="1" dirty="0" smtClean="0">
                <a:latin typeface="Times New Roman" panose="02020603050405020304" pitchFamily="18" charset="0"/>
                <a:cs typeface="Times New Roman" panose="02020603050405020304" pitchFamily="18" charset="0"/>
              </a:rPr>
              <a:t>Ответы:</a:t>
            </a:r>
          </a:p>
          <a:p>
            <a:r>
              <a:rPr lang="en-US" sz="5400" b="1" dirty="0" smtClean="0">
                <a:latin typeface="Times New Roman" panose="02020603050405020304" pitchFamily="18" charset="0"/>
                <a:cs typeface="Times New Roman" panose="02020603050405020304" pitchFamily="18" charset="0"/>
              </a:rPr>
              <a:t>ow</a:t>
            </a:r>
            <a:r>
              <a:rPr lang="ru-RU" sz="5400" b="1" dirty="0">
                <a:latin typeface="Times New Roman" panose="02020603050405020304" pitchFamily="18" charset="0"/>
                <a:cs typeface="Times New Roman" panose="02020603050405020304" pitchFamily="18" charset="0"/>
              </a:rPr>
              <a:t>,  </a:t>
            </a:r>
            <a:r>
              <a:rPr lang="en-US" sz="5400" b="1" dirty="0" err="1">
                <a:latin typeface="Times New Roman" panose="02020603050405020304" pitchFamily="18" charset="0"/>
                <a:cs typeface="Times New Roman" panose="02020603050405020304" pitchFamily="18" charset="0"/>
              </a:rPr>
              <a:t>ou</a:t>
            </a:r>
            <a:r>
              <a:rPr lang="ru-RU" sz="5400" b="1" dirty="0">
                <a:latin typeface="Times New Roman" panose="02020603050405020304" pitchFamily="18" charset="0"/>
                <a:cs typeface="Times New Roman" panose="02020603050405020304" pitchFamily="18" charset="0"/>
              </a:rPr>
              <a:t>,  </a:t>
            </a:r>
            <a:r>
              <a:rPr lang="en-US" sz="5400" b="1" dirty="0" err="1">
                <a:latin typeface="Times New Roman" panose="02020603050405020304" pitchFamily="18" charset="0"/>
                <a:cs typeface="Times New Roman" panose="02020603050405020304" pitchFamily="18" charset="0"/>
              </a:rPr>
              <a:t>ir</a:t>
            </a:r>
            <a:r>
              <a:rPr lang="ru-RU" sz="5400" b="1" dirty="0">
                <a:latin typeface="Times New Roman" panose="02020603050405020304" pitchFamily="18" charset="0"/>
                <a:cs typeface="Times New Roman" panose="02020603050405020304" pitchFamily="18" charset="0"/>
              </a:rPr>
              <a:t>,   </a:t>
            </a:r>
            <a:r>
              <a:rPr lang="en-US" sz="5400" b="1" dirty="0" err="1">
                <a:latin typeface="Times New Roman" panose="02020603050405020304" pitchFamily="18" charset="0"/>
                <a:cs typeface="Times New Roman" panose="02020603050405020304" pitchFamily="18" charset="0"/>
              </a:rPr>
              <a:t>er</a:t>
            </a:r>
            <a:r>
              <a:rPr lang="ru-RU" sz="5400" b="1" dirty="0">
                <a:latin typeface="Times New Roman" panose="02020603050405020304" pitchFamily="18" charset="0"/>
                <a:cs typeface="Times New Roman" panose="02020603050405020304" pitchFamily="18" charset="0"/>
              </a:rPr>
              <a:t>.</a:t>
            </a:r>
            <a:endParaRPr lang="ru-RU" sz="5400" dirty="0">
              <a:latin typeface="Times New Roman" panose="02020603050405020304" pitchFamily="18" charset="0"/>
              <a:cs typeface="Times New Roman" panose="02020603050405020304" pitchFamily="18" charset="0"/>
            </a:endParaRPr>
          </a:p>
          <a:p>
            <a:endParaRPr lang="en-US" sz="4800" dirty="0" smtClean="0">
              <a:latin typeface="Times New Roman" panose="02020603050405020304" pitchFamily="18" charset="0"/>
              <a:cs typeface="Times New Roman" panose="02020603050405020304" pitchFamily="18" charset="0"/>
            </a:endParaRPr>
          </a:p>
          <a:p>
            <a:r>
              <a:rPr lang="en-US" sz="6000" dirty="0" smtClean="0">
                <a:latin typeface="Times New Roman" panose="02020603050405020304" pitchFamily="18" charset="0"/>
                <a:cs typeface="Times New Roman" panose="02020603050405020304" pitchFamily="18" charset="0"/>
              </a:rPr>
              <a:t>m</a:t>
            </a:r>
            <a:r>
              <a:rPr lang="en-US" sz="6000" b="1" u="sng" dirty="0" smtClean="0">
                <a:solidFill>
                  <a:srgbClr val="FF0000"/>
                </a:solidFill>
                <a:latin typeface="Times New Roman" panose="02020603050405020304" pitchFamily="18" charset="0"/>
                <a:cs typeface="Times New Roman" panose="02020603050405020304" pitchFamily="18" charset="0"/>
              </a:rPr>
              <a:t>ou</a:t>
            </a:r>
            <a:r>
              <a:rPr lang="en-US" sz="6000" dirty="0" smtClean="0">
                <a:latin typeface="Times New Roman" panose="02020603050405020304" pitchFamily="18" charset="0"/>
                <a:cs typeface="Times New Roman" panose="02020603050405020304" pitchFamily="18" charset="0"/>
              </a:rPr>
              <a:t>se</a:t>
            </a:r>
            <a:r>
              <a:rPr lang="en-US" sz="6000" dirty="0">
                <a:latin typeface="Times New Roman" panose="02020603050405020304" pitchFamily="18" charset="0"/>
                <a:cs typeface="Times New Roman" panose="02020603050405020304" pitchFamily="18" charset="0"/>
              </a:rPr>
              <a:t>, </a:t>
            </a:r>
            <a:r>
              <a:rPr lang="en-US" sz="6000" dirty="0" smtClean="0">
                <a:latin typeface="Times New Roman" panose="02020603050405020304" pitchFamily="18" charset="0"/>
                <a:cs typeface="Times New Roman" panose="02020603050405020304" pitchFamily="18" charset="0"/>
              </a:rPr>
              <a:t>c</a:t>
            </a:r>
            <a:r>
              <a:rPr lang="en-US" sz="6000" b="1" u="sng" dirty="0" smtClean="0">
                <a:solidFill>
                  <a:srgbClr val="FF0000"/>
                </a:solidFill>
                <a:latin typeface="Times New Roman" panose="02020603050405020304" pitchFamily="18" charset="0"/>
                <a:cs typeface="Times New Roman" panose="02020603050405020304" pitchFamily="18" charset="0"/>
              </a:rPr>
              <a:t>ow</a:t>
            </a:r>
            <a:r>
              <a:rPr lang="en-US" sz="6000" dirty="0" smtClean="0">
                <a:latin typeface="Times New Roman" panose="02020603050405020304" pitchFamily="18" charset="0"/>
                <a:cs typeface="Times New Roman" panose="02020603050405020304" pitchFamily="18" charset="0"/>
              </a:rPr>
              <a:t>, b</a:t>
            </a:r>
            <a:r>
              <a:rPr lang="en-US" sz="6000" b="1" u="sng" dirty="0" smtClean="0">
                <a:solidFill>
                  <a:srgbClr val="FF0000"/>
                </a:solidFill>
                <a:latin typeface="Times New Roman" panose="02020603050405020304" pitchFamily="18" charset="0"/>
                <a:cs typeface="Times New Roman" panose="02020603050405020304" pitchFamily="18" charset="0"/>
              </a:rPr>
              <a:t>ir</a:t>
            </a:r>
            <a:r>
              <a:rPr lang="en-US" sz="6000" dirty="0" smtClean="0">
                <a:latin typeface="Times New Roman" panose="02020603050405020304" pitchFamily="18" charset="0"/>
                <a:cs typeface="Times New Roman" panose="02020603050405020304" pitchFamily="18" charset="0"/>
              </a:rPr>
              <a:t>d</a:t>
            </a:r>
            <a:r>
              <a:rPr lang="en-US" sz="6000" dirty="0">
                <a:latin typeface="Times New Roman" panose="02020603050405020304" pitchFamily="18" charset="0"/>
                <a:cs typeface="Times New Roman" panose="02020603050405020304" pitchFamily="18" charset="0"/>
              </a:rPr>
              <a:t>, </a:t>
            </a:r>
            <a:r>
              <a:rPr lang="en-US" sz="6000" dirty="0" smtClean="0">
                <a:latin typeface="Times New Roman" panose="02020603050405020304" pitchFamily="18" charset="0"/>
                <a:cs typeface="Times New Roman" panose="02020603050405020304" pitchFamily="18" charset="0"/>
              </a:rPr>
              <a:t>h</a:t>
            </a:r>
            <a:r>
              <a:rPr lang="en-US" sz="6000" b="1" u="sng" dirty="0" smtClean="0">
                <a:solidFill>
                  <a:srgbClr val="FF0000"/>
                </a:solidFill>
                <a:latin typeface="Times New Roman" panose="02020603050405020304" pitchFamily="18" charset="0"/>
                <a:cs typeface="Times New Roman" panose="02020603050405020304" pitchFamily="18" charset="0"/>
              </a:rPr>
              <a:t>ou</a:t>
            </a:r>
            <a:r>
              <a:rPr lang="en-US" sz="6000" dirty="0" smtClean="0">
                <a:latin typeface="Times New Roman" panose="02020603050405020304" pitchFamily="18" charset="0"/>
                <a:cs typeface="Times New Roman" panose="02020603050405020304" pitchFamily="18" charset="0"/>
              </a:rPr>
              <a:t>se</a:t>
            </a:r>
            <a:r>
              <a:rPr lang="en-US" sz="6000" dirty="0">
                <a:latin typeface="Times New Roman" panose="02020603050405020304" pitchFamily="18" charset="0"/>
                <a:cs typeface="Times New Roman" panose="02020603050405020304" pitchFamily="18" charset="0"/>
              </a:rPr>
              <a:t>, </a:t>
            </a:r>
            <a:r>
              <a:rPr lang="en-US" sz="6000" dirty="0" smtClean="0">
                <a:latin typeface="Times New Roman" panose="02020603050405020304" pitchFamily="18" charset="0"/>
                <a:cs typeface="Times New Roman" panose="02020603050405020304" pitchFamily="18" charset="0"/>
              </a:rPr>
              <a:t>fl</a:t>
            </a:r>
            <a:r>
              <a:rPr lang="en-US" sz="6000" b="1" u="sng" dirty="0" smtClean="0">
                <a:solidFill>
                  <a:srgbClr val="FF0000"/>
                </a:solidFill>
                <a:latin typeface="Times New Roman" panose="02020603050405020304" pitchFamily="18" charset="0"/>
                <a:cs typeface="Times New Roman" panose="02020603050405020304" pitchFamily="18" charset="0"/>
              </a:rPr>
              <a:t>ow</a:t>
            </a:r>
            <a:r>
              <a:rPr lang="en-US" sz="6000" dirty="0" smtClean="0">
                <a:latin typeface="Times New Roman" panose="02020603050405020304" pitchFamily="18" charset="0"/>
                <a:cs typeface="Times New Roman" panose="02020603050405020304" pitchFamily="18" charset="0"/>
              </a:rPr>
              <a:t>er</a:t>
            </a:r>
            <a:r>
              <a:rPr lang="en-US" sz="6000" dirty="0">
                <a:latin typeface="Times New Roman" panose="02020603050405020304" pitchFamily="18" charset="0"/>
                <a:cs typeface="Times New Roman" panose="02020603050405020304" pitchFamily="18" charset="0"/>
              </a:rPr>
              <a:t>, </a:t>
            </a:r>
            <a:r>
              <a:rPr lang="en-US" sz="6000" dirty="0" smtClean="0">
                <a:latin typeface="Times New Roman" panose="02020603050405020304" pitchFamily="18" charset="0"/>
                <a:cs typeface="Times New Roman" panose="02020603050405020304" pitchFamily="18" charset="0"/>
              </a:rPr>
              <a:t>cl</a:t>
            </a:r>
            <a:r>
              <a:rPr lang="en-US" sz="6000" b="1" u="sng" dirty="0" smtClean="0">
                <a:solidFill>
                  <a:srgbClr val="FF0000"/>
                </a:solidFill>
                <a:latin typeface="Times New Roman" panose="02020603050405020304" pitchFamily="18" charset="0"/>
                <a:cs typeface="Times New Roman" panose="02020603050405020304" pitchFamily="18" charset="0"/>
              </a:rPr>
              <a:t>ow</a:t>
            </a:r>
            <a:r>
              <a:rPr lang="en-US" sz="6000" dirty="0" smtClean="0">
                <a:latin typeface="Times New Roman" panose="02020603050405020304" pitchFamily="18" charset="0"/>
                <a:cs typeface="Times New Roman" panose="02020603050405020304" pitchFamily="18" charset="0"/>
              </a:rPr>
              <a:t>n</a:t>
            </a:r>
            <a:r>
              <a:rPr lang="en-US" sz="6000" dirty="0">
                <a:latin typeface="Times New Roman" panose="02020603050405020304" pitchFamily="18" charset="0"/>
                <a:cs typeface="Times New Roman" panose="02020603050405020304" pitchFamily="18" charset="0"/>
              </a:rPr>
              <a:t>, </a:t>
            </a:r>
            <a:r>
              <a:rPr lang="en-US" sz="6000" dirty="0" smtClean="0">
                <a:latin typeface="Times New Roman" panose="02020603050405020304" pitchFamily="18" charset="0"/>
                <a:cs typeface="Times New Roman" panose="02020603050405020304" pitchFamily="18" charset="0"/>
              </a:rPr>
              <a:t>g</a:t>
            </a:r>
            <a:r>
              <a:rPr lang="en-US" sz="6000" b="1" u="sng" dirty="0" smtClean="0">
                <a:solidFill>
                  <a:srgbClr val="FF0000"/>
                </a:solidFill>
                <a:latin typeface="Times New Roman" panose="02020603050405020304" pitchFamily="18" charset="0"/>
                <a:cs typeface="Times New Roman" panose="02020603050405020304" pitchFamily="18" charset="0"/>
              </a:rPr>
              <a:t>ir</a:t>
            </a:r>
            <a:r>
              <a:rPr lang="en-US" sz="6000" dirty="0" smtClean="0">
                <a:latin typeface="Times New Roman" panose="02020603050405020304" pitchFamily="18" charset="0"/>
                <a:cs typeface="Times New Roman" panose="02020603050405020304" pitchFamily="18" charset="0"/>
              </a:rPr>
              <a:t>l</a:t>
            </a:r>
            <a:r>
              <a:rPr lang="en-US" sz="6000" dirty="0">
                <a:latin typeface="Times New Roman" panose="02020603050405020304" pitchFamily="18" charset="0"/>
                <a:cs typeface="Times New Roman" panose="02020603050405020304" pitchFamily="18" charset="0"/>
              </a:rPr>
              <a:t>, </a:t>
            </a:r>
            <a:r>
              <a:rPr lang="en-US" sz="6000" dirty="0" smtClean="0">
                <a:latin typeface="Times New Roman" panose="02020603050405020304" pitchFamily="18" charset="0"/>
                <a:cs typeface="Times New Roman" panose="02020603050405020304" pitchFamily="18" charset="0"/>
              </a:rPr>
              <a:t>t</a:t>
            </a:r>
            <a:r>
              <a:rPr lang="en-US" sz="6000" b="1" dirty="0" smtClean="0">
                <a:solidFill>
                  <a:srgbClr val="FF0000"/>
                </a:solidFill>
                <a:latin typeface="Times New Roman" panose="02020603050405020304" pitchFamily="18" charset="0"/>
                <a:cs typeface="Times New Roman" panose="02020603050405020304" pitchFamily="18" charset="0"/>
              </a:rPr>
              <a:t>ow</a:t>
            </a:r>
            <a:r>
              <a:rPr lang="en-US" sz="6000" dirty="0" smtClean="0">
                <a:latin typeface="Times New Roman" panose="02020603050405020304" pitchFamily="18" charset="0"/>
                <a:cs typeface="Times New Roman" panose="02020603050405020304" pitchFamily="18" charset="0"/>
              </a:rPr>
              <a:t>n</a:t>
            </a:r>
            <a:r>
              <a:rPr lang="en-US" sz="6000" dirty="0">
                <a:latin typeface="Times New Roman" panose="02020603050405020304" pitchFamily="18" charset="0"/>
                <a:cs typeface="Times New Roman" panose="02020603050405020304" pitchFamily="18" charset="0"/>
              </a:rPr>
              <a:t>, </a:t>
            </a:r>
            <a:endParaRPr lang="en-US" sz="6000" dirty="0" smtClean="0">
              <a:latin typeface="Times New Roman" panose="02020603050405020304" pitchFamily="18" charset="0"/>
              <a:cs typeface="Times New Roman" panose="02020603050405020304" pitchFamily="18" charset="0"/>
            </a:endParaRPr>
          </a:p>
          <a:p>
            <a:r>
              <a:rPr lang="en-US" sz="6000" dirty="0" smtClean="0">
                <a:latin typeface="Times New Roman" panose="02020603050405020304" pitchFamily="18" charset="0"/>
                <a:cs typeface="Times New Roman" panose="02020603050405020304" pitchFamily="18" charset="0"/>
              </a:rPr>
              <a:t>sh</a:t>
            </a:r>
            <a:r>
              <a:rPr lang="en-US" sz="6000" b="1" u="sng" dirty="0" smtClean="0">
                <a:solidFill>
                  <a:srgbClr val="FF0000"/>
                </a:solidFill>
                <a:latin typeface="Times New Roman" panose="02020603050405020304" pitchFamily="18" charset="0"/>
                <a:cs typeface="Times New Roman" panose="02020603050405020304" pitchFamily="18" charset="0"/>
              </a:rPr>
              <a:t>ou</a:t>
            </a:r>
            <a:r>
              <a:rPr lang="en-US" sz="6000" dirty="0" smtClean="0">
                <a:latin typeface="Times New Roman" panose="02020603050405020304" pitchFamily="18" charset="0"/>
                <a:cs typeface="Times New Roman" panose="02020603050405020304" pitchFamily="18" charset="0"/>
              </a:rPr>
              <a:t>t</a:t>
            </a:r>
            <a:r>
              <a:rPr lang="en-US" sz="6000" dirty="0">
                <a:latin typeface="Times New Roman" panose="02020603050405020304" pitchFamily="18" charset="0"/>
                <a:cs typeface="Times New Roman" panose="02020603050405020304" pitchFamily="18" charset="0"/>
              </a:rPr>
              <a:t>, </a:t>
            </a:r>
            <a:r>
              <a:rPr lang="en-US" sz="6000" dirty="0" err="1" smtClean="0">
                <a:latin typeface="Times New Roman" panose="02020603050405020304" pitchFamily="18" charset="0"/>
                <a:cs typeface="Times New Roman" panose="02020603050405020304" pitchFamily="18" charset="0"/>
              </a:rPr>
              <a:t>h</a:t>
            </a:r>
            <a:r>
              <a:rPr lang="en-US" sz="6000" b="1" u="sng" dirty="0" err="1" smtClean="0">
                <a:solidFill>
                  <a:srgbClr val="FF0000"/>
                </a:solidFill>
                <a:latin typeface="Times New Roman" panose="02020603050405020304" pitchFamily="18" charset="0"/>
                <a:cs typeface="Times New Roman" panose="02020603050405020304" pitchFamily="18" charset="0"/>
              </a:rPr>
              <a:t>ir</a:t>
            </a:r>
            <a:endParaRPr lang="ru-RU" sz="5400" b="1" u="sng"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7708517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87624" y="332656"/>
            <a:ext cx="5256584" cy="6247864"/>
          </a:xfrm>
          <a:prstGeom prst="rect">
            <a:avLst/>
          </a:prstGeom>
          <a:solidFill>
            <a:srgbClr val="FFCC99"/>
          </a:solidFill>
        </p:spPr>
        <p:txBody>
          <a:bodyPr wrap="square">
            <a:spAutoFit/>
          </a:bodyPr>
          <a:lstStyle/>
          <a:p>
            <a:r>
              <a:rPr lang="en-US" sz="4000" dirty="0" smtClean="0">
                <a:latin typeface="Times New Roman" panose="02020603050405020304" pitchFamily="18" charset="0"/>
                <a:cs typeface="Times New Roman" panose="02020603050405020304" pitchFamily="18" charset="0"/>
              </a:rPr>
              <a:t>H</a:t>
            </a:r>
            <a:r>
              <a:rPr lang="tt-RU" sz="4000" dirty="0" smtClean="0">
                <a:latin typeface="Times New Roman" panose="02020603050405020304" pitchFamily="18" charset="0"/>
                <a:cs typeface="Times New Roman" panose="02020603050405020304" pitchFamily="18" charset="0"/>
              </a:rPr>
              <a:t>апишите </a:t>
            </a:r>
            <a:r>
              <a:rPr lang="tt-RU" sz="4000" dirty="0">
                <a:latin typeface="Times New Roman" panose="02020603050405020304" pitchFamily="18" charset="0"/>
                <a:cs typeface="Times New Roman" panose="02020603050405020304" pitchFamily="18" charset="0"/>
              </a:rPr>
              <a:t>перевод</a:t>
            </a:r>
            <a:endParaRPr lang="ru-RU" sz="4000" dirty="0">
              <a:latin typeface="Times New Roman" panose="02020603050405020304" pitchFamily="18" charset="0"/>
              <a:cs typeface="Times New Roman" panose="02020603050405020304" pitchFamily="18" charset="0"/>
            </a:endParaRPr>
          </a:p>
          <a:p>
            <a:r>
              <a:rPr lang="tt-RU" sz="4000" dirty="0">
                <a:latin typeface="Times New Roman" panose="02020603050405020304" pitchFamily="18" charset="0"/>
                <a:cs typeface="Times New Roman" panose="02020603050405020304" pitchFamily="18" charset="0"/>
              </a:rPr>
              <a:t/>
            </a:r>
            <a:br>
              <a:rPr lang="tt-RU" sz="4000" dirty="0">
                <a:latin typeface="Times New Roman" panose="02020603050405020304" pitchFamily="18" charset="0"/>
                <a:cs typeface="Times New Roman" panose="02020603050405020304" pitchFamily="18" charset="0"/>
              </a:rPr>
            </a:br>
            <a:r>
              <a:rPr lang="tt-RU" sz="4000" dirty="0" smtClean="0">
                <a:latin typeface="Times New Roman" panose="02020603050405020304" pitchFamily="18" charset="0"/>
                <a:cs typeface="Times New Roman" panose="02020603050405020304" pitchFamily="18" charset="0"/>
              </a:rPr>
              <a:t>Я</a:t>
            </a:r>
            <a:r>
              <a:rPr lang="en-US" sz="4000" dirty="0" smtClean="0">
                <a:latin typeface="Times New Roman" panose="02020603050405020304" pitchFamily="18" charset="0"/>
                <a:cs typeface="Times New Roman" panose="02020603050405020304" pitchFamily="18" charset="0"/>
              </a:rPr>
              <a:t> -</a:t>
            </a:r>
            <a:endParaRPr lang="ru-RU" sz="4000" dirty="0">
              <a:latin typeface="Times New Roman" panose="02020603050405020304" pitchFamily="18" charset="0"/>
              <a:cs typeface="Times New Roman" panose="02020603050405020304" pitchFamily="18" charset="0"/>
            </a:endParaRPr>
          </a:p>
          <a:p>
            <a:r>
              <a:rPr lang="tt-RU" sz="4000" dirty="0" smtClean="0">
                <a:latin typeface="Times New Roman" panose="02020603050405020304" pitchFamily="18" charset="0"/>
                <a:cs typeface="Times New Roman" panose="02020603050405020304" pitchFamily="18" charset="0"/>
              </a:rPr>
              <a:t>Ты</a:t>
            </a:r>
            <a:r>
              <a:rPr lang="en-US" sz="4000" dirty="0" smtClean="0">
                <a:latin typeface="Times New Roman" panose="02020603050405020304" pitchFamily="18" charset="0"/>
                <a:cs typeface="Times New Roman" panose="02020603050405020304" pitchFamily="18" charset="0"/>
              </a:rPr>
              <a:t> -</a:t>
            </a:r>
            <a:endParaRPr lang="ru-RU" sz="4000" dirty="0">
              <a:latin typeface="Times New Roman" panose="02020603050405020304" pitchFamily="18" charset="0"/>
              <a:cs typeface="Times New Roman" panose="02020603050405020304" pitchFamily="18" charset="0"/>
            </a:endParaRPr>
          </a:p>
          <a:p>
            <a:r>
              <a:rPr lang="tt-RU" sz="4000" dirty="0" smtClean="0">
                <a:latin typeface="Times New Roman" panose="02020603050405020304" pitchFamily="18" charset="0"/>
                <a:cs typeface="Times New Roman" panose="02020603050405020304" pitchFamily="18" charset="0"/>
              </a:rPr>
              <a:t>Он</a:t>
            </a:r>
            <a:r>
              <a:rPr lang="en-US" sz="4000" dirty="0" smtClean="0">
                <a:latin typeface="Times New Roman" panose="02020603050405020304" pitchFamily="18" charset="0"/>
                <a:cs typeface="Times New Roman" panose="02020603050405020304" pitchFamily="18" charset="0"/>
              </a:rPr>
              <a:t> -</a:t>
            </a:r>
            <a:endParaRPr lang="ru-RU" sz="4000" dirty="0">
              <a:latin typeface="Times New Roman" panose="02020603050405020304" pitchFamily="18" charset="0"/>
              <a:cs typeface="Times New Roman" panose="02020603050405020304" pitchFamily="18" charset="0"/>
            </a:endParaRPr>
          </a:p>
          <a:p>
            <a:r>
              <a:rPr lang="tt-RU" sz="4000" dirty="0" smtClean="0">
                <a:latin typeface="Times New Roman" panose="02020603050405020304" pitchFamily="18" charset="0"/>
                <a:cs typeface="Times New Roman" panose="02020603050405020304" pitchFamily="18" charset="0"/>
              </a:rPr>
              <a:t>Она</a:t>
            </a:r>
            <a:r>
              <a:rPr lang="en-US" sz="4000" dirty="0" smtClean="0">
                <a:latin typeface="Times New Roman" panose="02020603050405020304" pitchFamily="18" charset="0"/>
                <a:cs typeface="Times New Roman" panose="02020603050405020304" pitchFamily="18" charset="0"/>
              </a:rPr>
              <a:t> -</a:t>
            </a:r>
            <a:endParaRPr lang="ru-RU" sz="4000" dirty="0">
              <a:latin typeface="Times New Roman" panose="02020603050405020304" pitchFamily="18" charset="0"/>
              <a:cs typeface="Times New Roman" panose="02020603050405020304" pitchFamily="18" charset="0"/>
            </a:endParaRPr>
          </a:p>
          <a:p>
            <a:r>
              <a:rPr lang="tt-RU" sz="4000" dirty="0">
                <a:latin typeface="Times New Roman" panose="02020603050405020304" pitchFamily="18" charset="0"/>
                <a:cs typeface="Times New Roman" panose="02020603050405020304" pitchFamily="18" charset="0"/>
              </a:rPr>
              <a:t>Он, она, </a:t>
            </a:r>
            <a:r>
              <a:rPr lang="tt-RU" sz="4000" dirty="0" smtClean="0">
                <a:latin typeface="Times New Roman" panose="02020603050405020304" pitchFamily="18" charset="0"/>
                <a:cs typeface="Times New Roman" panose="02020603050405020304" pitchFamily="18" charset="0"/>
              </a:rPr>
              <a:t>оно</a:t>
            </a:r>
            <a:r>
              <a:rPr lang="en-US" sz="4000" dirty="0" smtClean="0">
                <a:latin typeface="Times New Roman" panose="02020603050405020304" pitchFamily="18" charset="0"/>
                <a:cs typeface="Times New Roman" panose="02020603050405020304" pitchFamily="18" charset="0"/>
              </a:rPr>
              <a:t>-</a:t>
            </a:r>
            <a:endParaRPr lang="ru-RU" sz="4000" dirty="0">
              <a:latin typeface="Times New Roman" panose="02020603050405020304" pitchFamily="18" charset="0"/>
              <a:cs typeface="Times New Roman" panose="02020603050405020304" pitchFamily="18" charset="0"/>
            </a:endParaRPr>
          </a:p>
          <a:p>
            <a:r>
              <a:rPr lang="tt-RU" sz="4000" dirty="0" smtClean="0">
                <a:latin typeface="Times New Roman" panose="02020603050405020304" pitchFamily="18" charset="0"/>
                <a:cs typeface="Times New Roman" panose="02020603050405020304" pitchFamily="18" charset="0"/>
              </a:rPr>
              <a:t>Мы</a:t>
            </a:r>
            <a:r>
              <a:rPr lang="en-US" sz="4000" dirty="0" smtClean="0">
                <a:latin typeface="Times New Roman" panose="02020603050405020304" pitchFamily="18" charset="0"/>
                <a:cs typeface="Times New Roman" panose="02020603050405020304" pitchFamily="18" charset="0"/>
              </a:rPr>
              <a:t> -</a:t>
            </a:r>
            <a:endParaRPr lang="ru-RU" sz="4000" dirty="0">
              <a:latin typeface="Times New Roman" panose="02020603050405020304" pitchFamily="18" charset="0"/>
              <a:cs typeface="Times New Roman" panose="02020603050405020304" pitchFamily="18" charset="0"/>
            </a:endParaRPr>
          </a:p>
          <a:p>
            <a:r>
              <a:rPr lang="tt-RU" sz="4000" dirty="0" smtClean="0">
                <a:latin typeface="Times New Roman" panose="02020603050405020304" pitchFamily="18" charset="0"/>
                <a:cs typeface="Times New Roman" panose="02020603050405020304" pitchFamily="18" charset="0"/>
              </a:rPr>
              <a:t>Вы</a:t>
            </a:r>
            <a:r>
              <a:rPr lang="en-US" sz="4000" dirty="0" smtClean="0">
                <a:latin typeface="Times New Roman" panose="02020603050405020304" pitchFamily="18" charset="0"/>
                <a:cs typeface="Times New Roman" panose="02020603050405020304" pitchFamily="18" charset="0"/>
              </a:rPr>
              <a:t> -</a:t>
            </a:r>
            <a:endParaRPr lang="ru-RU" sz="4000" dirty="0">
              <a:latin typeface="Times New Roman" panose="02020603050405020304" pitchFamily="18" charset="0"/>
              <a:cs typeface="Times New Roman" panose="02020603050405020304" pitchFamily="18" charset="0"/>
            </a:endParaRPr>
          </a:p>
          <a:p>
            <a:r>
              <a:rPr lang="en-US" sz="4000" dirty="0" smtClean="0">
                <a:latin typeface="Times New Roman" panose="02020603050405020304" pitchFamily="18" charset="0"/>
                <a:cs typeface="Times New Roman" panose="02020603050405020304" pitchFamily="18" charset="0"/>
              </a:rPr>
              <a:t>O</a:t>
            </a:r>
            <a:r>
              <a:rPr lang="tt-RU" sz="4000" dirty="0" smtClean="0">
                <a:latin typeface="Times New Roman" panose="02020603050405020304" pitchFamily="18" charset="0"/>
                <a:cs typeface="Times New Roman" panose="02020603050405020304" pitchFamily="18" charset="0"/>
              </a:rPr>
              <a:t>ни</a:t>
            </a:r>
            <a:r>
              <a:rPr lang="en-US" sz="4000" dirty="0" smtClean="0">
                <a:latin typeface="Times New Roman" panose="02020603050405020304" pitchFamily="18" charset="0"/>
                <a:cs typeface="Times New Roman" panose="02020603050405020304" pitchFamily="18" charset="0"/>
              </a:rPr>
              <a:t> -</a:t>
            </a:r>
            <a:endParaRPr lang="ru-RU" sz="4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8373163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87624" y="332656"/>
            <a:ext cx="5256584" cy="5632311"/>
          </a:xfrm>
          <a:prstGeom prst="rect">
            <a:avLst/>
          </a:prstGeom>
          <a:solidFill>
            <a:srgbClr val="FFCC99"/>
          </a:solidFill>
        </p:spPr>
        <p:txBody>
          <a:bodyPr wrap="square">
            <a:spAutoFit/>
          </a:bodyPr>
          <a:lstStyle/>
          <a:p>
            <a:r>
              <a:rPr lang="en-US" sz="4000" dirty="0" smtClean="0">
                <a:latin typeface="Times New Roman" panose="02020603050405020304" pitchFamily="18" charset="0"/>
                <a:cs typeface="Times New Roman" panose="02020603050405020304" pitchFamily="18" charset="0"/>
              </a:rPr>
              <a:t>Keys</a:t>
            </a:r>
          </a:p>
          <a:p>
            <a:r>
              <a:rPr lang="tt-RU" sz="4000" dirty="0" smtClean="0">
                <a:latin typeface="Times New Roman" panose="02020603050405020304" pitchFamily="18" charset="0"/>
                <a:cs typeface="Times New Roman" panose="02020603050405020304" pitchFamily="18" charset="0"/>
              </a:rPr>
              <a:t>Я</a:t>
            </a:r>
            <a:r>
              <a:rPr lang="en-US" sz="4000" dirty="0" smtClean="0">
                <a:latin typeface="Times New Roman" panose="02020603050405020304" pitchFamily="18" charset="0"/>
                <a:cs typeface="Times New Roman" panose="02020603050405020304" pitchFamily="18" charset="0"/>
              </a:rPr>
              <a:t> - </a:t>
            </a:r>
            <a:r>
              <a:rPr lang="en-US" sz="4000" b="1" dirty="0" smtClean="0">
                <a:solidFill>
                  <a:srgbClr val="FF0000"/>
                </a:solidFill>
                <a:latin typeface="Times New Roman" panose="02020603050405020304" pitchFamily="18" charset="0"/>
                <a:cs typeface="Times New Roman" panose="02020603050405020304" pitchFamily="18" charset="0"/>
              </a:rPr>
              <a:t>I</a:t>
            </a:r>
            <a:endParaRPr lang="ru-RU" sz="4000" dirty="0">
              <a:latin typeface="Times New Roman" panose="02020603050405020304" pitchFamily="18" charset="0"/>
              <a:cs typeface="Times New Roman" panose="02020603050405020304" pitchFamily="18" charset="0"/>
            </a:endParaRPr>
          </a:p>
          <a:p>
            <a:r>
              <a:rPr lang="tt-RU" sz="4000" dirty="0" smtClean="0">
                <a:latin typeface="Times New Roman" panose="02020603050405020304" pitchFamily="18" charset="0"/>
                <a:cs typeface="Times New Roman" panose="02020603050405020304" pitchFamily="18" charset="0"/>
              </a:rPr>
              <a:t>Ты</a:t>
            </a:r>
            <a:r>
              <a:rPr lang="en-US" sz="4000" dirty="0" smtClean="0">
                <a:latin typeface="Times New Roman" panose="02020603050405020304" pitchFamily="18" charset="0"/>
                <a:cs typeface="Times New Roman" panose="02020603050405020304" pitchFamily="18" charset="0"/>
              </a:rPr>
              <a:t> -</a:t>
            </a:r>
            <a:r>
              <a:rPr lang="en-US" sz="4000" b="1" dirty="0" smtClean="0">
                <a:solidFill>
                  <a:srgbClr val="FF0000"/>
                </a:solidFill>
                <a:latin typeface="Times New Roman" panose="02020603050405020304" pitchFamily="18" charset="0"/>
                <a:cs typeface="Times New Roman" panose="02020603050405020304" pitchFamily="18" charset="0"/>
              </a:rPr>
              <a:t> You</a:t>
            </a:r>
            <a:endParaRPr lang="ru-RU" sz="4000" dirty="0">
              <a:latin typeface="Times New Roman" panose="02020603050405020304" pitchFamily="18" charset="0"/>
              <a:cs typeface="Times New Roman" panose="02020603050405020304" pitchFamily="18" charset="0"/>
            </a:endParaRPr>
          </a:p>
          <a:p>
            <a:r>
              <a:rPr lang="tt-RU" sz="4000" dirty="0" smtClean="0">
                <a:latin typeface="Times New Roman" panose="02020603050405020304" pitchFamily="18" charset="0"/>
                <a:cs typeface="Times New Roman" panose="02020603050405020304" pitchFamily="18" charset="0"/>
              </a:rPr>
              <a:t>Он</a:t>
            </a:r>
            <a:r>
              <a:rPr lang="en-US" sz="4000" dirty="0" smtClean="0">
                <a:latin typeface="Times New Roman" panose="02020603050405020304" pitchFamily="18" charset="0"/>
                <a:cs typeface="Times New Roman" panose="02020603050405020304" pitchFamily="18" charset="0"/>
              </a:rPr>
              <a:t> -</a:t>
            </a:r>
            <a:r>
              <a:rPr lang="en-US" sz="4000" b="1" dirty="0" smtClean="0">
                <a:solidFill>
                  <a:srgbClr val="FF0000"/>
                </a:solidFill>
                <a:latin typeface="Times New Roman" panose="02020603050405020304" pitchFamily="18" charset="0"/>
                <a:cs typeface="Times New Roman" panose="02020603050405020304" pitchFamily="18" charset="0"/>
              </a:rPr>
              <a:t> He</a:t>
            </a:r>
            <a:endParaRPr lang="ru-RU" sz="4000" dirty="0">
              <a:latin typeface="Times New Roman" panose="02020603050405020304" pitchFamily="18" charset="0"/>
              <a:cs typeface="Times New Roman" panose="02020603050405020304" pitchFamily="18" charset="0"/>
            </a:endParaRPr>
          </a:p>
          <a:p>
            <a:r>
              <a:rPr lang="tt-RU" sz="4000" dirty="0" smtClean="0">
                <a:latin typeface="Times New Roman" panose="02020603050405020304" pitchFamily="18" charset="0"/>
                <a:cs typeface="Times New Roman" panose="02020603050405020304" pitchFamily="18" charset="0"/>
              </a:rPr>
              <a:t>Она</a:t>
            </a:r>
            <a:r>
              <a:rPr lang="en-US" sz="4000" dirty="0" smtClean="0">
                <a:latin typeface="Times New Roman" panose="02020603050405020304" pitchFamily="18" charset="0"/>
                <a:cs typeface="Times New Roman" panose="02020603050405020304" pitchFamily="18" charset="0"/>
              </a:rPr>
              <a:t> - </a:t>
            </a:r>
            <a:r>
              <a:rPr lang="en-US" sz="4000" b="1" dirty="0" smtClean="0">
                <a:solidFill>
                  <a:srgbClr val="FF0000"/>
                </a:solidFill>
                <a:latin typeface="Times New Roman" panose="02020603050405020304" pitchFamily="18" charset="0"/>
                <a:cs typeface="Times New Roman" panose="02020603050405020304" pitchFamily="18" charset="0"/>
              </a:rPr>
              <a:t>She</a:t>
            </a:r>
            <a:endParaRPr lang="ru-RU" sz="4000" dirty="0">
              <a:latin typeface="Times New Roman" panose="02020603050405020304" pitchFamily="18" charset="0"/>
              <a:cs typeface="Times New Roman" panose="02020603050405020304" pitchFamily="18" charset="0"/>
            </a:endParaRPr>
          </a:p>
          <a:p>
            <a:r>
              <a:rPr lang="tt-RU" sz="4000" dirty="0">
                <a:latin typeface="Times New Roman" panose="02020603050405020304" pitchFamily="18" charset="0"/>
                <a:cs typeface="Times New Roman" panose="02020603050405020304" pitchFamily="18" charset="0"/>
              </a:rPr>
              <a:t>Он, она, </a:t>
            </a:r>
            <a:r>
              <a:rPr lang="tt-RU" sz="4000" dirty="0" smtClean="0">
                <a:latin typeface="Times New Roman" panose="02020603050405020304" pitchFamily="18" charset="0"/>
                <a:cs typeface="Times New Roman" panose="02020603050405020304" pitchFamily="18" charset="0"/>
              </a:rPr>
              <a:t>оно</a:t>
            </a:r>
            <a:r>
              <a:rPr lang="en-US" sz="4000" dirty="0" smtClean="0">
                <a:latin typeface="Times New Roman" panose="02020603050405020304" pitchFamily="18" charset="0"/>
                <a:cs typeface="Times New Roman" panose="02020603050405020304" pitchFamily="18" charset="0"/>
              </a:rPr>
              <a:t>-  </a:t>
            </a:r>
            <a:r>
              <a:rPr lang="en-US" sz="4000" b="1" dirty="0" smtClean="0">
                <a:solidFill>
                  <a:srgbClr val="FF0000"/>
                </a:solidFill>
                <a:latin typeface="Times New Roman" panose="02020603050405020304" pitchFamily="18" charset="0"/>
                <a:cs typeface="Times New Roman" panose="02020603050405020304" pitchFamily="18" charset="0"/>
              </a:rPr>
              <a:t>It</a:t>
            </a:r>
            <a:endParaRPr lang="ru-RU" sz="4000" dirty="0">
              <a:latin typeface="Times New Roman" panose="02020603050405020304" pitchFamily="18" charset="0"/>
              <a:cs typeface="Times New Roman" panose="02020603050405020304" pitchFamily="18" charset="0"/>
            </a:endParaRPr>
          </a:p>
          <a:p>
            <a:r>
              <a:rPr lang="tt-RU" sz="4000" dirty="0" smtClean="0">
                <a:latin typeface="Times New Roman" panose="02020603050405020304" pitchFamily="18" charset="0"/>
                <a:cs typeface="Times New Roman" panose="02020603050405020304" pitchFamily="18" charset="0"/>
              </a:rPr>
              <a:t>Мы</a:t>
            </a:r>
            <a:r>
              <a:rPr lang="en-US" sz="4000" dirty="0" smtClean="0">
                <a:latin typeface="Times New Roman" panose="02020603050405020304" pitchFamily="18" charset="0"/>
                <a:cs typeface="Times New Roman" panose="02020603050405020304" pitchFamily="18" charset="0"/>
              </a:rPr>
              <a:t> - </a:t>
            </a:r>
            <a:r>
              <a:rPr lang="en-US" sz="4000" b="1" dirty="0" smtClean="0">
                <a:solidFill>
                  <a:srgbClr val="FF0000"/>
                </a:solidFill>
                <a:latin typeface="Times New Roman" panose="02020603050405020304" pitchFamily="18" charset="0"/>
                <a:cs typeface="Times New Roman" panose="02020603050405020304" pitchFamily="18" charset="0"/>
              </a:rPr>
              <a:t>We</a:t>
            </a:r>
            <a:endParaRPr lang="ru-RU" sz="4000" dirty="0">
              <a:latin typeface="Times New Roman" panose="02020603050405020304" pitchFamily="18" charset="0"/>
              <a:cs typeface="Times New Roman" panose="02020603050405020304" pitchFamily="18" charset="0"/>
            </a:endParaRPr>
          </a:p>
          <a:p>
            <a:r>
              <a:rPr lang="tt-RU" sz="4000" dirty="0" smtClean="0">
                <a:latin typeface="Times New Roman" panose="02020603050405020304" pitchFamily="18" charset="0"/>
                <a:cs typeface="Times New Roman" panose="02020603050405020304" pitchFamily="18" charset="0"/>
              </a:rPr>
              <a:t>Вы</a:t>
            </a:r>
            <a:r>
              <a:rPr lang="en-US" sz="4000" dirty="0" smtClean="0">
                <a:latin typeface="Times New Roman" panose="02020603050405020304" pitchFamily="18" charset="0"/>
                <a:cs typeface="Times New Roman" panose="02020603050405020304" pitchFamily="18" charset="0"/>
              </a:rPr>
              <a:t> - </a:t>
            </a:r>
            <a:r>
              <a:rPr lang="en-US" sz="4000" b="1" dirty="0" smtClean="0">
                <a:solidFill>
                  <a:srgbClr val="FF0000"/>
                </a:solidFill>
                <a:latin typeface="Times New Roman" panose="02020603050405020304" pitchFamily="18" charset="0"/>
                <a:cs typeface="Times New Roman" panose="02020603050405020304" pitchFamily="18" charset="0"/>
              </a:rPr>
              <a:t>You</a:t>
            </a:r>
            <a:endParaRPr lang="ru-RU" sz="4000" dirty="0">
              <a:latin typeface="Times New Roman" panose="02020603050405020304" pitchFamily="18" charset="0"/>
              <a:cs typeface="Times New Roman" panose="02020603050405020304" pitchFamily="18" charset="0"/>
            </a:endParaRPr>
          </a:p>
          <a:p>
            <a:r>
              <a:rPr lang="en-US" sz="4000" dirty="0" smtClean="0">
                <a:latin typeface="Times New Roman" panose="02020603050405020304" pitchFamily="18" charset="0"/>
                <a:cs typeface="Times New Roman" panose="02020603050405020304" pitchFamily="18" charset="0"/>
              </a:rPr>
              <a:t>O</a:t>
            </a:r>
            <a:r>
              <a:rPr lang="tt-RU" sz="4000" dirty="0" smtClean="0">
                <a:latin typeface="Times New Roman" panose="02020603050405020304" pitchFamily="18" charset="0"/>
                <a:cs typeface="Times New Roman" panose="02020603050405020304" pitchFamily="18" charset="0"/>
              </a:rPr>
              <a:t>ни</a:t>
            </a:r>
            <a:r>
              <a:rPr lang="en-US" sz="4000" dirty="0" smtClean="0">
                <a:latin typeface="Times New Roman" panose="02020603050405020304" pitchFamily="18" charset="0"/>
                <a:cs typeface="Times New Roman" panose="02020603050405020304" pitchFamily="18" charset="0"/>
              </a:rPr>
              <a:t> - </a:t>
            </a:r>
            <a:r>
              <a:rPr lang="en-US" sz="4000" b="1" dirty="0" smtClean="0">
                <a:solidFill>
                  <a:srgbClr val="FF0000"/>
                </a:solidFill>
                <a:latin typeface="Times New Roman" panose="02020603050405020304" pitchFamily="18" charset="0"/>
                <a:cs typeface="Times New Roman" panose="02020603050405020304" pitchFamily="18" charset="0"/>
              </a:rPr>
              <a:t>They</a:t>
            </a:r>
            <a:endParaRPr lang="ru-RU" sz="4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844653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s://ds05.infourok.ru/uploads/ex/0d15/000404b4-2a8c0bdf/hello_html_m2ba2b58.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640" y="-30882"/>
            <a:ext cx="5838825" cy="67627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588987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1520" y="188640"/>
            <a:ext cx="8712968" cy="6247864"/>
          </a:xfrm>
          <a:prstGeom prst="rect">
            <a:avLst/>
          </a:prstGeom>
          <a:solidFill>
            <a:srgbClr val="CCFF99"/>
          </a:solidFill>
        </p:spPr>
        <p:txBody>
          <a:bodyPr wrap="square">
            <a:spAutoFit/>
          </a:bodyPr>
          <a:lstStyle/>
          <a:p>
            <a:r>
              <a:rPr lang="ru-RU" sz="4000" u="sng" dirty="0" smtClean="0">
                <a:solidFill>
                  <a:srgbClr val="FF0000"/>
                </a:solidFill>
                <a:latin typeface="Times New Roman" panose="02020603050405020304" pitchFamily="18" charset="0"/>
                <a:cs typeface="Times New Roman" panose="02020603050405020304" pitchFamily="18" charset="0"/>
              </a:rPr>
              <a:t>Правильно расшифруйте предложения.</a:t>
            </a:r>
            <a:r>
              <a:rPr lang="en-US" sz="4000" u="sng" dirty="0" smtClean="0">
                <a:solidFill>
                  <a:srgbClr val="FF0000"/>
                </a:solidFill>
                <a:latin typeface="Times New Roman" panose="02020603050405020304" pitchFamily="18" charset="0"/>
                <a:cs typeface="Times New Roman" panose="02020603050405020304" pitchFamily="18" charset="0"/>
              </a:rPr>
              <a:t> </a:t>
            </a:r>
          </a:p>
          <a:p>
            <a:r>
              <a:rPr lang="ru-RU" sz="4000" u="sng" dirty="0" smtClean="0">
                <a:solidFill>
                  <a:srgbClr val="FF0000"/>
                </a:solidFill>
                <a:latin typeface="Times New Roman" panose="02020603050405020304" pitchFamily="18" charset="0"/>
                <a:cs typeface="Times New Roman" panose="02020603050405020304" pitchFamily="18" charset="0"/>
              </a:rPr>
              <a:t>Команда </a:t>
            </a:r>
            <a:r>
              <a:rPr lang="en-US" sz="4000" dirty="0">
                <a:solidFill>
                  <a:srgbClr val="FF0000"/>
                </a:solidFill>
                <a:latin typeface="Times New Roman" panose="02020603050405020304" pitchFamily="18" charset="0"/>
                <a:cs typeface="Times New Roman" panose="02020603050405020304" pitchFamily="18" charset="0"/>
              </a:rPr>
              <a:t>1 </a:t>
            </a:r>
            <a:r>
              <a:rPr lang="en-US" sz="4000" dirty="0" err="1">
                <a:latin typeface="Times New Roman" panose="02020603050405020304" pitchFamily="18" charset="0"/>
                <a:cs typeface="Times New Roman" panose="02020603050405020304" pitchFamily="18" charset="0"/>
              </a:rPr>
              <a:t>OnetwothreeIlikecatsandcatslikeme</a:t>
            </a:r>
            <a:r>
              <a:rPr lang="en-US" sz="4000" dirty="0">
                <a:latin typeface="Times New Roman" panose="02020603050405020304" pitchFamily="18" charset="0"/>
                <a:cs typeface="Times New Roman" panose="02020603050405020304" pitchFamily="18" charset="0"/>
              </a:rPr>
              <a:t>. </a:t>
            </a:r>
            <a:endParaRPr lang="ru-RU" sz="4000" dirty="0">
              <a:latin typeface="Times New Roman" panose="02020603050405020304" pitchFamily="18" charset="0"/>
              <a:cs typeface="Times New Roman" panose="02020603050405020304" pitchFamily="18" charset="0"/>
            </a:endParaRPr>
          </a:p>
          <a:p>
            <a:r>
              <a:rPr lang="en-US" sz="4000" dirty="0">
                <a:latin typeface="Times New Roman" panose="02020603050405020304" pitchFamily="18" charset="0"/>
                <a:cs typeface="Times New Roman" panose="02020603050405020304" pitchFamily="18" charset="0"/>
              </a:rPr>
              <a:t> </a:t>
            </a:r>
            <a:endParaRPr lang="ru-RU" sz="4000" dirty="0">
              <a:latin typeface="Times New Roman" panose="02020603050405020304" pitchFamily="18" charset="0"/>
              <a:cs typeface="Times New Roman" panose="02020603050405020304" pitchFamily="18" charset="0"/>
            </a:endParaRPr>
          </a:p>
          <a:p>
            <a:r>
              <a:rPr lang="ru-RU" sz="4000" u="sng" dirty="0">
                <a:latin typeface="Times New Roman" panose="02020603050405020304" pitchFamily="18" charset="0"/>
                <a:cs typeface="Times New Roman" panose="02020603050405020304" pitchFamily="18" charset="0"/>
              </a:rPr>
              <a:t>Команда </a:t>
            </a:r>
            <a:r>
              <a:rPr lang="en-US" sz="4000" dirty="0">
                <a:latin typeface="Times New Roman" panose="02020603050405020304" pitchFamily="18" charset="0"/>
                <a:cs typeface="Times New Roman" panose="02020603050405020304" pitchFamily="18" charset="0"/>
              </a:rPr>
              <a:t>2 </a:t>
            </a:r>
            <a:r>
              <a:rPr lang="en-US" sz="4000" dirty="0" err="1">
                <a:latin typeface="Times New Roman" panose="02020603050405020304" pitchFamily="18" charset="0"/>
                <a:cs typeface="Times New Roman" panose="02020603050405020304" pitchFamily="18" charset="0"/>
              </a:rPr>
              <a:t>OnetwothreeIlikedogsanddogslikeme</a:t>
            </a:r>
            <a:r>
              <a:rPr lang="en-US" sz="4000" dirty="0">
                <a:latin typeface="Times New Roman" panose="02020603050405020304" pitchFamily="18" charset="0"/>
                <a:cs typeface="Times New Roman" panose="02020603050405020304" pitchFamily="18" charset="0"/>
              </a:rPr>
              <a:t>. </a:t>
            </a:r>
            <a:endParaRPr lang="ru-RU" sz="4000" dirty="0">
              <a:latin typeface="Times New Roman" panose="02020603050405020304" pitchFamily="18" charset="0"/>
              <a:cs typeface="Times New Roman" panose="02020603050405020304" pitchFamily="18" charset="0"/>
            </a:endParaRPr>
          </a:p>
          <a:p>
            <a:r>
              <a:rPr lang="en-US" sz="4000" dirty="0">
                <a:latin typeface="Times New Roman" panose="02020603050405020304" pitchFamily="18" charset="0"/>
                <a:cs typeface="Times New Roman" panose="02020603050405020304" pitchFamily="18" charset="0"/>
              </a:rPr>
              <a:t> </a:t>
            </a:r>
            <a:endParaRPr lang="ru-RU" sz="4000" dirty="0">
              <a:latin typeface="Times New Roman" panose="02020603050405020304" pitchFamily="18" charset="0"/>
              <a:cs typeface="Times New Roman" panose="02020603050405020304" pitchFamily="18" charset="0"/>
            </a:endParaRPr>
          </a:p>
          <a:p>
            <a:r>
              <a:rPr lang="ru-RU" sz="4000" u="sng" dirty="0">
                <a:latin typeface="Times New Roman" panose="02020603050405020304" pitchFamily="18" charset="0"/>
                <a:cs typeface="Times New Roman" panose="02020603050405020304" pitchFamily="18" charset="0"/>
              </a:rPr>
              <a:t>Команда </a:t>
            </a:r>
            <a:r>
              <a:rPr lang="en-US" sz="4000" dirty="0">
                <a:latin typeface="Times New Roman" panose="02020603050405020304" pitchFamily="18" charset="0"/>
                <a:cs typeface="Times New Roman" panose="02020603050405020304" pitchFamily="18" charset="0"/>
              </a:rPr>
              <a:t>3 </a:t>
            </a:r>
            <a:r>
              <a:rPr lang="en-US" sz="4000" dirty="0" err="1">
                <a:latin typeface="Times New Roman" panose="02020603050405020304" pitchFamily="18" charset="0"/>
                <a:cs typeface="Times New Roman" panose="02020603050405020304" pitchFamily="18" charset="0"/>
              </a:rPr>
              <a:t>OnetwothreeIlikehorsesandhorseslikeme</a:t>
            </a:r>
            <a:r>
              <a:rPr lang="en-US" sz="4000" dirty="0">
                <a:latin typeface="Times New Roman" panose="02020603050405020304" pitchFamily="18" charset="0"/>
                <a:cs typeface="Times New Roman" panose="02020603050405020304" pitchFamily="18" charset="0"/>
              </a:rPr>
              <a:t>.</a:t>
            </a:r>
            <a:endParaRPr lang="ru-RU" sz="4000" dirty="0">
              <a:latin typeface="Times New Roman" panose="02020603050405020304" pitchFamily="18" charset="0"/>
              <a:cs typeface="Times New Roman" panose="02020603050405020304" pitchFamily="18" charset="0"/>
            </a:endParaRPr>
          </a:p>
          <a:p>
            <a:r>
              <a:rPr lang="en-US" sz="4000" dirty="0">
                <a:latin typeface="Times New Roman" panose="02020603050405020304" pitchFamily="18" charset="0"/>
                <a:cs typeface="Times New Roman" panose="02020603050405020304" pitchFamily="18" charset="0"/>
              </a:rPr>
              <a:t> </a:t>
            </a:r>
            <a:endParaRPr lang="ru-RU" sz="4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4260789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1520" y="188640"/>
            <a:ext cx="8712968" cy="6247864"/>
          </a:xfrm>
          <a:prstGeom prst="rect">
            <a:avLst/>
          </a:prstGeom>
          <a:solidFill>
            <a:srgbClr val="CCFF99"/>
          </a:solidFill>
        </p:spPr>
        <p:txBody>
          <a:bodyPr wrap="square">
            <a:spAutoFit/>
          </a:bodyPr>
          <a:lstStyle/>
          <a:p>
            <a:r>
              <a:rPr lang="en-US" sz="4000" u="sng" dirty="0" smtClean="0">
                <a:latin typeface="Times New Roman" panose="02020603050405020304" pitchFamily="18" charset="0"/>
                <a:cs typeface="Times New Roman" panose="02020603050405020304" pitchFamily="18" charset="0"/>
              </a:rPr>
              <a:t>Keys </a:t>
            </a:r>
          </a:p>
          <a:p>
            <a:r>
              <a:rPr lang="ru-RU" sz="4000" u="sng" dirty="0" smtClean="0">
                <a:latin typeface="Times New Roman" panose="02020603050405020304" pitchFamily="18" charset="0"/>
                <a:cs typeface="Times New Roman" panose="02020603050405020304" pitchFamily="18" charset="0"/>
              </a:rPr>
              <a:t>Команда </a:t>
            </a:r>
            <a:r>
              <a:rPr lang="en-US" sz="4000" dirty="0">
                <a:latin typeface="Times New Roman" panose="02020603050405020304" pitchFamily="18" charset="0"/>
                <a:cs typeface="Times New Roman" panose="02020603050405020304" pitchFamily="18" charset="0"/>
              </a:rPr>
              <a:t>1 </a:t>
            </a:r>
            <a:r>
              <a:rPr lang="en-US" sz="4000" dirty="0" smtClean="0">
                <a:latin typeface="Times New Roman" panose="02020603050405020304" pitchFamily="18" charset="0"/>
                <a:cs typeface="Times New Roman" panose="02020603050405020304" pitchFamily="18" charset="0"/>
              </a:rPr>
              <a:t>One two three I like cats and cats like me</a:t>
            </a:r>
            <a:r>
              <a:rPr lang="en-US" sz="4000" dirty="0">
                <a:latin typeface="Times New Roman" panose="02020603050405020304" pitchFamily="18" charset="0"/>
                <a:cs typeface="Times New Roman" panose="02020603050405020304" pitchFamily="18" charset="0"/>
              </a:rPr>
              <a:t>. </a:t>
            </a:r>
            <a:endParaRPr lang="ru-RU" sz="4000" dirty="0">
              <a:latin typeface="Times New Roman" panose="02020603050405020304" pitchFamily="18" charset="0"/>
              <a:cs typeface="Times New Roman" panose="02020603050405020304" pitchFamily="18" charset="0"/>
            </a:endParaRPr>
          </a:p>
          <a:p>
            <a:r>
              <a:rPr lang="en-US" sz="4000" dirty="0">
                <a:latin typeface="Times New Roman" panose="02020603050405020304" pitchFamily="18" charset="0"/>
                <a:cs typeface="Times New Roman" panose="02020603050405020304" pitchFamily="18" charset="0"/>
              </a:rPr>
              <a:t> </a:t>
            </a:r>
            <a:endParaRPr lang="ru-RU" sz="4000" dirty="0">
              <a:latin typeface="Times New Roman" panose="02020603050405020304" pitchFamily="18" charset="0"/>
              <a:cs typeface="Times New Roman" panose="02020603050405020304" pitchFamily="18" charset="0"/>
            </a:endParaRPr>
          </a:p>
          <a:p>
            <a:r>
              <a:rPr lang="ru-RU" sz="4000" u="sng" dirty="0">
                <a:latin typeface="Times New Roman" panose="02020603050405020304" pitchFamily="18" charset="0"/>
                <a:cs typeface="Times New Roman" panose="02020603050405020304" pitchFamily="18" charset="0"/>
              </a:rPr>
              <a:t>Команда </a:t>
            </a:r>
            <a:r>
              <a:rPr lang="en-US" sz="4000" dirty="0">
                <a:latin typeface="Times New Roman" panose="02020603050405020304" pitchFamily="18" charset="0"/>
                <a:cs typeface="Times New Roman" panose="02020603050405020304" pitchFamily="18" charset="0"/>
              </a:rPr>
              <a:t>2 </a:t>
            </a:r>
            <a:r>
              <a:rPr lang="en-US" sz="4000" dirty="0" smtClean="0">
                <a:latin typeface="Times New Roman" panose="02020603050405020304" pitchFamily="18" charset="0"/>
                <a:cs typeface="Times New Roman" panose="02020603050405020304" pitchFamily="18" charset="0"/>
              </a:rPr>
              <a:t>One two three I like dogs and dogs like me</a:t>
            </a:r>
            <a:r>
              <a:rPr lang="en-US" sz="4000" dirty="0">
                <a:latin typeface="Times New Roman" panose="02020603050405020304" pitchFamily="18" charset="0"/>
                <a:cs typeface="Times New Roman" panose="02020603050405020304" pitchFamily="18" charset="0"/>
              </a:rPr>
              <a:t>. </a:t>
            </a:r>
            <a:endParaRPr lang="ru-RU" sz="4000" dirty="0">
              <a:latin typeface="Times New Roman" panose="02020603050405020304" pitchFamily="18" charset="0"/>
              <a:cs typeface="Times New Roman" panose="02020603050405020304" pitchFamily="18" charset="0"/>
            </a:endParaRPr>
          </a:p>
          <a:p>
            <a:r>
              <a:rPr lang="en-US" sz="4000" dirty="0">
                <a:latin typeface="Times New Roman" panose="02020603050405020304" pitchFamily="18" charset="0"/>
                <a:cs typeface="Times New Roman" panose="02020603050405020304" pitchFamily="18" charset="0"/>
              </a:rPr>
              <a:t> </a:t>
            </a:r>
            <a:endParaRPr lang="ru-RU" sz="4000" dirty="0">
              <a:latin typeface="Times New Roman" panose="02020603050405020304" pitchFamily="18" charset="0"/>
              <a:cs typeface="Times New Roman" panose="02020603050405020304" pitchFamily="18" charset="0"/>
            </a:endParaRPr>
          </a:p>
          <a:p>
            <a:r>
              <a:rPr lang="ru-RU" sz="4000" u="sng" dirty="0">
                <a:latin typeface="Times New Roman" panose="02020603050405020304" pitchFamily="18" charset="0"/>
                <a:cs typeface="Times New Roman" panose="02020603050405020304" pitchFamily="18" charset="0"/>
              </a:rPr>
              <a:t>Команда </a:t>
            </a:r>
            <a:r>
              <a:rPr lang="en-US" sz="4000" dirty="0">
                <a:latin typeface="Times New Roman" panose="02020603050405020304" pitchFamily="18" charset="0"/>
                <a:cs typeface="Times New Roman" panose="02020603050405020304" pitchFamily="18" charset="0"/>
              </a:rPr>
              <a:t>3 </a:t>
            </a:r>
            <a:r>
              <a:rPr lang="en-US" sz="4000" dirty="0" smtClean="0">
                <a:latin typeface="Times New Roman" panose="02020603050405020304" pitchFamily="18" charset="0"/>
                <a:cs typeface="Times New Roman" panose="02020603050405020304" pitchFamily="18" charset="0"/>
              </a:rPr>
              <a:t>One two three I like horses and horses like me</a:t>
            </a:r>
            <a:r>
              <a:rPr lang="en-US" sz="4000" dirty="0">
                <a:latin typeface="Times New Roman" panose="02020603050405020304" pitchFamily="18" charset="0"/>
                <a:cs typeface="Times New Roman" panose="02020603050405020304" pitchFamily="18" charset="0"/>
              </a:rPr>
              <a:t>.</a:t>
            </a:r>
            <a:endParaRPr lang="ru-RU" sz="4000" dirty="0">
              <a:latin typeface="Times New Roman" panose="02020603050405020304" pitchFamily="18" charset="0"/>
              <a:cs typeface="Times New Roman" panose="02020603050405020304" pitchFamily="18" charset="0"/>
            </a:endParaRPr>
          </a:p>
          <a:p>
            <a:r>
              <a:rPr lang="en-US" sz="4000" dirty="0">
                <a:latin typeface="Times New Roman" panose="02020603050405020304" pitchFamily="18" charset="0"/>
                <a:cs typeface="Times New Roman" panose="02020603050405020304" pitchFamily="18" charset="0"/>
              </a:rPr>
              <a:t> </a:t>
            </a:r>
            <a:endParaRPr lang="ru-RU" sz="4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1855770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260648"/>
            <a:ext cx="8532440" cy="5816977"/>
          </a:xfrm>
          <a:prstGeom prst="rect">
            <a:avLst/>
          </a:prstGeom>
          <a:solidFill>
            <a:schemeClr val="bg2"/>
          </a:solidFill>
          <a:ln>
            <a:solidFill>
              <a:schemeClr val="accent1"/>
            </a:solidFill>
          </a:ln>
        </p:spPr>
        <p:txBody>
          <a:bodyPr wrap="square">
            <a:spAutoFit/>
          </a:bodyPr>
          <a:lstStyle/>
          <a:p>
            <a:pPr algn="ctr"/>
            <a:r>
              <a:rPr lang="en-US" sz="3600" u="sng" dirty="0" smtClean="0">
                <a:solidFill>
                  <a:srgbClr val="FF0000"/>
                </a:solidFill>
                <a:latin typeface="Times New Roman" panose="02020603050405020304" pitchFamily="18" charset="0"/>
                <a:cs typeface="Times New Roman" panose="02020603050405020304" pitchFamily="18" charset="0"/>
              </a:rPr>
              <a:t>The best reader</a:t>
            </a:r>
          </a:p>
          <a:p>
            <a:pPr algn="ctr"/>
            <a:r>
              <a:rPr lang="ru-RU" sz="3600" u="sng" dirty="0" smtClean="0">
                <a:latin typeface="Times New Roman" panose="02020603050405020304" pitchFamily="18" charset="0"/>
                <a:cs typeface="Times New Roman" panose="02020603050405020304" pitchFamily="18" charset="0"/>
              </a:rPr>
              <a:t>Команда</a:t>
            </a:r>
            <a:r>
              <a:rPr lang="en-US" sz="3600" u="sng" dirty="0" smtClean="0">
                <a:latin typeface="Times New Roman" panose="02020603050405020304" pitchFamily="18" charset="0"/>
                <a:cs typeface="Times New Roman" panose="02020603050405020304" pitchFamily="18" charset="0"/>
              </a:rPr>
              <a:t> </a:t>
            </a:r>
            <a:r>
              <a:rPr lang="en-US" sz="3600" u="sng" dirty="0">
                <a:latin typeface="Times New Roman" panose="02020603050405020304" pitchFamily="18" charset="0"/>
                <a:cs typeface="Times New Roman" panose="02020603050405020304" pitchFamily="18" charset="0"/>
              </a:rPr>
              <a:t>1</a:t>
            </a:r>
            <a:r>
              <a:rPr lang="en-US" sz="3600" dirty="0">
                <a:latin typeface="Times New Roman" panose="02020603050405020304" pitchFamily="18" charset="0"/>
                <a:cs typeface="Times New Roman" panose="02020603050405020304" pitchFamily="18" charset="0"/>
              </a:rPr>
              <a:t>: </a:t>
            </a:r>
            <a:endParaRPr lang="en-US" sz="3600" dirty="0" smtClean="0">
              <a:latin typeface="Times New Roman" panose="02020603050405020304" pitchFamily="18" charset="0"/>
              <a:cs typeface="Times New Roman" panose="02020603050405020304" pitchFamily="18" charset="0"/>
            </a:endParaRPr>
          </a:p>
          <a:p>
            <a:pPr algn="ctr"/>
            <a:endParaRPr lang="ru-RU" sz="3600" dirty="0">
              <a:latin typeface="Times New Roman" panose="02020603050405020304" pitchFamily="18" charset="0"/>
              <a:cs typeface="Times New Roman" panose="02020603050405020304" pitchFamily="18" charset="0"/>
            </a:endParaRPr>
          </a:p>
          <a:p>
            <a:pPr algn="ctr"/>
            <a:r>
              <a:rPr lang="en-US" sz="4400" dirty="0">
                <a:latin typeface="Times New Roman" panose="02020603050405020304" pitchFamily="18" charset="0"/>
                <a:cs typeface="Times New Roman" panose="02020603050405020304" pitchFamily="18" charset="0"/>
              </a:rPr>
              <a:t>The frog is green, green and green.</a:t>
            </a:r>
            <a:endParaRPr lang="ru-RU" sz="4400" dirty="0">
              <a:latin typeface="Times New Roman" panose="02020603050405020304" pitchFamily="18" charset="0"/>
              <a:cs typeface="Times New Roman" panose="02020603050405020304" pitchFamily="18" charset="0"/>
            </a:endParaRPr>
          </a:p>
          <a:p>
            <a:pPr algn="ctr"/>
            <a:r>
              <a:rPr lang="en-US" sz="4400" dirty="0">
                <a:latin typeface="Times New Roman" panose="02020603050405020304" pitchFamily="18" charset="0"/>
                <a:cs typeface="Times New Roman" panose="02020603050405020304" pitchFamily="18" charset="0"/>
              </a:rPr>
              <a:t>And so is the tree. One, two, three.</a:t>
            </a:r>
            <a:endParaRPr lang="ru-RU" sz="4400" dirty="0">
              <a:latin typeface="Times New Roman" panose="02020603050405020304" pitchFamily="18" charset="0"/>
              <a:cs typeface="Times New Roman" panose="02020603050405020304" pitchFamily="18" charset="0"/>
            </a:endParaRPr>
          </a:p>
          <a:p>
            <a:pPr algn="ctr"/>
            <a:r>
              <a:rPr lang="en-US" sz="4400" dirty="0">
                <a:latin typeface="Times New Roman" panose="02020603050405020304" pitchFamily="18" charset="0"/>
                <a:cs typeface="Times New Roman" panose="02020603050405020304" pitchFamily="18" charset="0"/>
              </a:rPr>
              <a:t>Red, red, red the rose.</a:t>
            </a:r>
            <a:endParaRPr lang="ru-RU" sz="4400" dirty="0">
              <a:latin typeface="Times New Roman" panose="02020603050405020304" pitchFamily="18" charset="0"/>
              <a:cs typeface="Times New Roman" panose="02020603050405020304" pitchFamily="18" charset="0"/>
            </a:endParaRPr>
          </a:p>
          <a:p>
            <a:pPr algn="ctr"/>
            <a:r>
              <a:rPr lang="en-US" sz="4400" dirty="0">
                <a:latin typeface="Times New Roman" panose="02020603050405020304" pitchFamily="18" charset="0"/>
                <a:cs typeface="Times New Roman" panose="02020603050405020304" pitchFamily="18" charset="0"/>
              </a:rPr>
              <a:t>Blue, blue, blue the dress.</a:t>
            </a:r>
            <a:endParaRPr lang="ru-RU" sz="4400" dirty="0">
              <a:latin typeface="Times New Roman" panose="02020603050405020304" pitchFamily="18" charset="0"/>
              <a:cs typeface="Times New Roman" panose="02020603050405020304" pitchFamily="18" charset="0"/>
            </a:endParaRPr>
          </a:p>
          <a:p>
            <a:pPr algn="ctr"/>
            <a:r>
              <a:rPr lang="en-US" sz="4400" dirty="0">
                <a:latin typeface="Times New Roman" panose="02020603050405020304" pitchFamily="18" charset="0"/>
                <a:cs typeface="Times New Roman" panose="02020603050405020304" pitchFamily="18" charset="0"/>
              </a:rPr>
              <a:t>Grey, grey, grey the rat.</a:t>
            </a:r>
            <a:endParaRPr lang="ru-RU" sz="4400" dirty="0">
              <a:latin typeface="Times New Roman" panose="02020603050405020304" pitchFamily="18" charset="0"/>
              <a:cs typeface="Times New Roman" panose="02020603050405020304" pitchFamily="18" charset="0"/>
            </a:endParaRPr>
          </a:p>
          <a:p>
            <a:pPr algn="ctr"/>
            <a:r>
              <a:rPr lang="en-US" sz="4400" dirty="0">
                <a:latin typeface="Times New Roman" panose="02020603050405020304" pitchFamily="18" charset="0"/>
                <a:cs typeface="Times New Roman" panose="02020603050405020304" pitchFamily="18" charset="0"/>
              </a:rPr>
              <a:t>And so is the cat</a:t>
            </a:r>
            <a:endParaRPr lang="ru-RU" sz="4400" dirty="0">
              <a:latin typeface="Times New Roman" panose="02020603050405020304" pitchFamily="18" charset="0"/>
              <a:cs typeface="Times New Roman" panose="02020603050405020304" pitchFamily="18" charset="0"/>
            </a:endParaRPr>
          </a:p>
        </p:txBody>
      </p:sp>
      <p:pic>
        <p:nvPicPr>
          <p:cNvPr id="3" name="Picture 2" descr="https://avatars.mds.yandex.net/get-zen_doc/62191/pub_5b6c8a2cc13f4500aa777509_5b6c8a744ab6ed00a909aeac/scale_120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26487" y="116632"/>
            <a:ext cx="1907704" cy="19077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151858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99592" y="260648"/>
            <a:ext cx="7632848" cy="6247864"/>
          </a:xfrm>
          <a:prstGeom prst="rect">
            <a:avLst/>
          </a:prstGeom>
          <a:solidFill>
            <a:schemeClr val="bg2"/>
          </a:solidFill>
        </p:spPr>
        <p:txBody>
          <a:bodyPr wrap="square">
            <a:spAutoFit/>
          </a:bodyPr>
          <a:lstStyle/>
          <a:p>
            <a:pPr algn="ctr"/>
            <a:endParaRPr lang="en-US" sz="4000" u="sng" dirty="0" smtClean="0">
              <a:latin typeface="Times New Roman" panose="02020603050405020304" pitchFamily="18" charset="0"/>
              <a:cs typeface="Times New Roman" panose="02020603050405020304" pitchFamily="18" charset="0"/>
            </a:endParaRPr>
          </a:p>
          <a:p>
            <a:pPr algn="ctr"/>
            <a:r>
              <a:rPr lang="ru-RU" sz="4000" u="sng" dirty="0" smtClean="0">
                <a:latin typeface="Times New Roman" panose="02020603050405020304" pitchFamily="18" charset="0"/>
                <a:cs typeface="Times New Roman" panose="02020603050405020304" pitchFamily="18" charset="0"/>
              </a:rPr>
              <a:t>Команда</a:t>
            </a:r>
            <a:r>
              <a:rPr lang="en-US" sz="4000" u="sng" dirty="0" smtClean="0">
                <a:latin typeface="Times New Roman" panose="02020603050405020304" pitchFamily="18" charset="0"/>
                <a:cs typeface="Times New Roman" panose="02020603050405020304" pitchFamily="18" charset="0"/>
              </a:rPr>
              <a:t> </a:t>
            </a:r>
            <a:r>
              <a:rPr lang="en-US" sz="4000" u="sng" dirty="0">
                <a:latin typeface="Times New Roman" panose="02020603050405020304" pitchFamily="18" charset="0"/>
                <a:cs typeface="Times New Roman" panose="02020603050405020304" pitchFamily="18" charset="0"/>
              </a:rPr>
              <a:t>2</a:t>
            </a:r>
            <a:r>
              <a:rPr lang="en-US" sz="4000" dirty="0">
                <a:latin typeface="Times New Roman" panose="02020603050405020304" pitchFamily="18" charset="0"/>
                <a:cs typeface="Times New Roman" panose="02020603050405020304" pitchFamily="18" charset="0"/>
              </a:rPr>
              <a:t>: </a:t>
            </a:r>
            <a:endParaRPr lang="ru-RU" sz="4000" dirty="0">
              <a:latin typeface="Times New Roman" panose="02020603050405020304" pitchFamily="18" charset="0"/>
              <a:cs typeface="Times New Roman" panose="02020603050405020304" pitchFamily="18" charset="0"/>
            </a:endParaRPr>
          </a:p>
          <a:p>
            <a:pPr algn="ctr"/>
            <a:endParaRPr lang="en-US" sz="4000" dirty="0" smtClean="0">
              <a:latin typeface="Times New Roman" panose="02020603050405020304" pitchFamily="18" charset="0"/>
              <a:cs typeface="Times New Roman" panose="02020603050405020304" pitchFamily="18" charset="0"/>
            </a:endParaRPr>
          </a:p>
          <a:p>
            <a:pPr algn="ctr"/>
            <a:r>
              <a:rPr lang="en-US" sz="4000" dirty="0" smtClean="0">
                <a:latin typeface="Times New Roman" panose="02020603050405020304" pitchFamily="18" charset="0"/>
                <a:cs typeface="Times New Roman" panose="02020603050405020304" pitchFamily="18" charset="0"/>
              </a:rPr>
              <a:t>Sally</a:t>
            </a:r>
            <a:r>
              <a:rPr lang="en-US" sz="4000" dirty="0">
                <a:latin typeface="Times New Roman" panose="02020603050405020304" pitchFamily="18" charset="0"/>
                <a:cs typeface="Times New Roman" panose="02020603050405020304" pitchFamily="18" charset="0"/>
              </a:rPr>
              <a:t>, Sally, tell me true</a:t>
            </a:r>
            <a:endParaRPr lang="ru-RU" sz="4000" dirty="0">
              <a:latin typeface="Times New Roman" panose="02020603050405020304" pitchFamily="18" charset="0"/>
              <a:cs typeface="Times New Roman" panose="02020603050405020304" pitchFamily="18" charset="0"/>
            </a:endParaRPr>
          </a:p>
          <a:p>
            <a:pPr algn="ctr"/>
            <a:r>
              <a:rPr lang="en-US" sz="4000" dirty="0">
                <a:latin typeface="Times New Roman" panose="02020603050405020304" pitchFamily="18" charset="0"/>
                <a:cs typeface="Times New Roman" panose="02020603050405020304" pitchFamily="18" charset="0"/>
              </a:rPr>
              <a:t>Sally, Sally, who are you?</a:t>
            </a:r>
            <a:endParaRPr lang="ru-RU" sz="4000" dirty="0">
              <a:latin typeface="Times New Roman" panose="02020603050405020304" pitchFamily="18" charset="0"/>
              <a:cs typeface="Times New Roman" panose="02020603050405020304" pitchFamily="18" charset="0"/>
            </a:endParaRPr>
          </a:p>
          <a:p>
            <a:pPr algn="ctr"/>
            <a:r>
              <a:rPr lang="en-US" sz="4000" dirty="0">
                <a:latin typeface="Times New Roman" panose="02020603050405020304" pitchFamily="18" charset="0"/>
                <a:cs typeface="Times New Roman" panose="02020603050405020304" pitchFamily="18" charset="0"/>
              </a:rPr>
              <a:t>I am a little girl.</a:t>
            </a:r>
            <a:endParaRPr lang="ru-RU" sz="4000" dirty="0">
              <a:latin typeface="Times New Roman" panose="02020603050405020304" pitchFamily="18" charset="0"/>
              <a:cs typeface="Times New Roman" panose="02020603050405020304" pitchFamily="18" charset="0"/>
            </a:endParaRPr>
          </a:p>
          <a:p>
            <a:pPr algn="ctr"/>
            <a:r>
              <a:rPr lang="en-US" sz="4000" dirty="0">
                <a:latin typeface="Times New Roman" panose="02020603050405020304" pitchFamily="18" charset="0"/>
                <a:cs typeface="Times New Roman" panose="02020603050405020304" pitchFamily="18" charset="0"/>
              </a:rPr>
              <a:t>Billy, Billy, tell me true</a:t>
            </a:r>
            <a:endParaRPr lang="ru-RU" sz="4000" dirty="0">
              <a:latin typeface="Times New Roman" panose="02020603050405020304" pitchFamily="18" charset="0"/>
              <a:cs typeface="Times New Roman" panose="02020603050405020304" pitchFamily="18" charset="0"/>
            </a:endParaRPr>
          </a:p>
          <a:p>
            <a:pPr algn="ctr"/>
            <a:r>
              <a:rPr lang="en-US" sz="4000" dirty="0">
                <a:latin typeface="Times New Roman" panose="02020603050405020304" pitchFamily="18" charset="0"/>
                <a:cs typeface="Times New Roman" panose="02020603050405020304" pitchFamily="18" charset="0"/>
              </a:rPr>
              <a:t>Billy, Billy, who are you?</a:t>
            </a:r>
            <a:endParaRPr lang="ru-RU" sz="4000" dirty="0">
              <a:latin typeface="Times New Roman" panose="02020603050405020304" pitchFamily="18" charset="0"/>
              <a:cs typeface="Times New Roman" panose="02020603050405020304" pitchFamily="18" charset="0"/>
            </a:endParaRPr>
          </a:p>
          <a:p>
            <a:pPr algn="ctr"/>
            <a:r>
              <a:rPr lang="en-US" sz="4000" dirty="0">
                <a:latin typeface="Times New Roman" panose="02020603050405020304" pitchFamily="18" charset="0"/>
                <a:cs typeface="Times New Roman" panose="02020603050405020304" pitchFamily="18" charset="0"/>
              </a:rPr>
              <a:t>I am a little boy. </a:t>
            </a:r>
            <a:endParaRPr lang="en-US" sz="4000" dirty="0" smtClean="0">
              <a:latin typeface="Times New Roman" panose="02020603050405020304" pitchFamily="18" charset="0"/>
              <a:cs typeface="Times New Roman" panose="02020603050405020304" pitchFamily="18" charset="0"/>
            </a:endParaRPr>
          </a:p>
          <a:p>
            <a:pPr algn="ctr"/>
            <a:endParaRPr lang="ru-RU" sz="4000" dirty="0">
              <a:latin typeface="Times New Roman" panose="02020603050405020304" pitchFamily="18" charset="0"/>
              <a:cs typeface="Times New Roman" panose="02020603050405020304" pitchFamily="18" charset="0"/>
            </a:endParaRPr>
          </a:p>
        </p:txBody>
      </p:sp>
      <p:pic>
        <p:nvPicPr>
          <p:cNvPr id="3" name="Picture 2" descr="https://avatars.mds.yandex.net/get-zen_doc/62191/pub_5b6c8a2cc13f4500aa777509_5b6c8a744ab6ed00a909aeac/scale_120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957" y="1"/>
            <a:ext cx="2166780" cy="21667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473569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331640" y="24943"/>
            <a:ext cx="5472608" cy="6186309"/>
          </a:xfrm>
          <a:prstGeom prst="rect">
            <a:avLst/>
          </a:prstGeom>
          <a:solidFill>
            <a:schemeClr val="bg2"/>
          </a:solidFill>
        </p:spPr>
        <p:txBody>
          <a:bodyPr wrap="square">
            <a:spAutoFit/>
          </a:bodyPr>
          <a:lstStyle/>
          <a:p>
            <a:pPr algn="ctr"/>
            <a:r>
              <a:rPr lang="ru-RU" sz="4400" u="sng" dirty="0">
                <a:latin typeface="Times New Roman" panose="02020603050405020304" pitchFamily="18" charset="0"/>
                <a:cs typeface="Times New Roman" panose="02020603050405020304" pitchFamily="18" charset="0"/>
              </a:rPr>
              <a:t>Команда</a:t>
            </a:r>
            <a:r>
              <a:rPr lang="en-US" sz="4400" u="sng" dirty="0">
                <a:latin typeface="Times New Roman" panose="02020603050405020304" pitchFamily="18" charset="0"/>
                <a:cs typeface="Times New Roman" panose="02020603050405020304" pitchFamily="18" charset="0"/>
              </a:rPr>
              <a:t> 3</a:t>
            </a:r>
            <a:r>
              <a:rPr lang="en-US" sz="4400" dirty="0">
                <a:latin typeface="Times New Roman" panose="02020603050405020304" pitchFamily="18" charset="0"/>
                <a:cs typeface="Times New Roman" panose="02020603050405020304" pitchFamily="18" charset="0"/>
              </a:rPr>
              <a:t>:  </a:t>
            </a:r>
            <a:endParaRPr lang="en-US" sz="4400" dirty="0" smtClean="0">
              <a:latin typeface="Times New Roman" panose="02020603050405020304" pitchFamily="18" charset="0"/>
              <a:cs typeface="Times New Roman" panose="02020603050405020304" pitchFamily="18" charset="0"/>
            </a:endParaRPr>
          </a:p>
          <a:p>
            <a:pPr algn="ctr"/>
            <a:r>
              <a:rPr lang="en-US" sz="4400" dirty="0" smtClean="0">
                <a:latin typeface="Times New Roman" panose="02020603050405020304" pitchFamily="18" charset="0"/>
                <a:cs typeface="Times New Roman" panose="02020603050405020304" pitchFamily="18" charset="0"/>
              </a:rPr>
              <a:t>I </a:t>
            </a:r>
            <a:r>
              <a:rPr lang="en-US" sz="4400" dirty="0">
                <a:latin typeface="Times New Roman" panose="02020603050405020304" pitchFamily="18" charset="0"/>
                <a:cs typeface="Times New Roman" panose="02020603050405020304" pitchFamily="18" charset="0"/>
              </a:rPr>
              <a:t>have got a dog,</a:t>
            </a:r>
            <a:endParaRPr lang="ru-RU" sz="4400" dirty="0">
              <a:latin typeface="Times New Roman" panose="02020603050405020304" pitchFamily="18" charset="0"/>
              <a:cs typeface="Times New Roman" panose="02020603050405020304" pitchFamily="18" charset="0"/>
            </a:endParaRPr>
          </a:p>
          <a:p>
            <a:pPr algn="ctr"/>
            <a:r>
              <a:rPr lang="en-US" sz="4400" dirty="0">
                <a:latin typeface="Times New Roman" panose="02020603050405020304" pitchFamily="18" charset="0"/>
                <a:cs typeface="Times New Roman" panose="02020603050405020304" pitchFamily="18" charset="0"/>
              </a:rPr>
              <a:t>His name is Jack.</a:t>
            </a:r>
            <a:endParaRPr lang="ru-RU" sz="4400" dirty="0">
              <a:latin typeface="Times New Roman" panose="02020603050405020304" pitchFamily="18" charset="0"/>
              <a:cs typeface="Times New Roman" panose="02020603050405020304" pitchFamily="18" charset="0"/>
            </a:endParaRPr>
          </a:p>
          <a:p>
            <a:pPr algn="ctr"/>
            <a:r>
              <a:rPr lang="en-US" sz="4400" dirty="0">
                <a:latin typeface="Times New Roman" panose="02020603050405020304" pitchFamily="18" charset="0"/>
                <a:cs typeface="Times New Roman" panose="02020603050405020304" pitchFamily="18" charset="0"/>
              </a:rPr>
              <a:t>His head is white,</a:t>
            </a:r>
            <a:endParaRPr lang="ru-RU" sz="4400" dirty="0">
              <a:latin typeface="Times New Roman" panose="02020603050405020304" pitchFamily="18" charset="0"/>
              <a:cs typeface="Times New Roman" panose="02020603050405020304" pitchFamily="18" charset="0"/>
            </a:endParaRPr>
          </a:p>
          <a:p>
            <a:pPr algn="ctr"/>
            <a:r>
              <a:rPr lang="en-US" sz="4400" dirty="0">
                <a:latin typeface="Times New Roman" panose="02020603050405020304" pitchFamily="18" charset="0"/>
                <a:cs typeface="Times New Roman" panose="02020603050405020304" pitchFamily="18" charset="0"/>
              </a:rPr>
              <a:t>His nose is black.</a:t>
            </a:r>
            <a:endParaRPr lang="ru-RU" sz="4400" dirty="0">
              <a:latin typeface="Times New Roman" panose="02020603050405020304" pitchFamily="18" charset="0"/>
              <a:cs typeface="Times New Roman" panose="02020603050405020304" pitchFamily="18" charset="0"/>
            </a:endParaRPr>
          </a:p>
          <a:p>
            <a:pPr algn="ctr"/>
            <a:r>
              <a:rPr lang="en-US" sz="4400" dirty="0">
                <a:latin typeface="Times New Roman" panose="02020603050405020304" pitchFamily="18" charset="0"/>
                <a:cs typeface="Times New Roman" panose="02020603050405020304" pitchFamily="18" charset="0"/>
              </a:rPr>
              <a:t>I take him out</a:t>
            </a:r>
            <a:endParaRPr lang="ru-RU" sz="4400" dirty="0">
              <a:latin typeface="Times New Roman" panose="02020603050405020304" pitchFamily="18" charset="0"/>
              <a:cs typeface="Times New Roman" panose="02020603050405020304" pitchFamily="18" charset="0"/>
            </a:endParaRPr>
          </a:p>
          <a:p>
            <a:pPr algn="ctr"/>
            <a:r>
              <a:rPr lang="en-US" sz="4400" dirty="0">
                <a:latin typeface="Times New Roman" panose="02020603050405020304" pitchFamily="18" charset="0"/>
                <a:cs typeface="Times New Roman" panose="02020603050405020304" pitchFamily="18" charset="0"/>
              </a:rPr>
              <a:t>Every day.</a:t>
            </a:r>
            <a:endParaRPr lang="ru-RU" sz="4400" dirty="0">
              <a:latin typeface="Times New Roman" panose="02020603050405020304" pitchFamily="18" charset="0"/>
              <a:cs typeface="Times New Roman" panose="02020603050405020304" pitchFamily="18" charset="0"/>
            </a:endParaRPr>
          </a:p>
          <a:p>
            <a:pPr algn="ctr"/>
            <a:r>
              <a:rPr lang="en-US" sz="4400" dirty="0">
                <a:latin typeface="Times New Roman" panose="02020603050405020304" pitchFamily="18" charset="0"/>
                <a:cs typeface="Times New Roman" panose="02020603050405020304" pitchFamily="18" charset="0"/>
              </a:rPr>
              <a:t>Such fun we have!</a:t>
            </a:r>
            <a:endParaRPr lang="ru-RU" sz="4400" dirty="0">
              <a:latin typeface="Times New Roman" panose="02020603050405020304" pitchFamily="18" charset="0"/>
              <a:cs typeface="Times New Roman" panose="02020603050405020304" pitchFamily="18" charset="0"/>
            </a:endParaRPr>
          </a:p>
          <a:p>
            <a:pPr algn="ctr"/>
            <a:r>
              <a:rPr lang="en-US" sz="4400" dirty="0">
                <a:latin typeface="Times New Roman" panose="02020603050405020304" pitchFamily="18" charset="0"/>
                <a:cs typeface="Times New Roman" panose="02020603050405020304" pitchFamily="18" charset="0"/>
              </a:rPr>
              <a:t>We run and play.</a:t>
            </a:r>
            <a:endParaRPr lang="ru-RU" sz="4400" dirty="0">
              <a:latin typeface="Times New Roman" panose="02020603050405020304" pitchFamily="18" charset="0"/>
              <a:cs typeface="Times New Roman" panose="02020603050405020304" pitchFamily="18" charset="0"/>
            </a:endParaRPr>
          </a:p>
        </p:txBody>
      </p:sp>
      <p:pic>
        <p:nvPicPr>
          <p:cNvPr id="3074" name="Picture 2" descr="https://avatars.mds.yandex.net/get-zen_doc/62191/pub_5b6c8a2cc13f4500aa777509_5b6c8a744ab6ed00a909aeac/scale_120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13370" y="1916832"/>
            <a:ext cx="2721533" cy="27215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834033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media.istockphoto.com/vectors/children-vector-id16507448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6" y="1916832"/>
            <a:ext cx="6363260" cy="451145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619672" y="980728"/>
            <a:ext cx="5976664" cy="769441"/>
          </a:xfrm>
          <a:prstGeom prst="rect">
            <a:avLst/>
          </a:prstGeom>
          <a:solidFill>
            <a:srgbClr val="FFFF00"/>
          </a:solidFill>
        </p:spPr>
        <p:txBody>
          <a:bodyPr wrap="square" rtlCol="0">
            <a:spAutoFit/>
          </a:bodyPr>
          <a:lstStyle/>
          <a:p>
            <a:pPr algn="ctr"/>
            <a:r>
              <a:rPr lang="en-US" sz="4400" dirty="0" smtClean="0">
                <a:latin typeface="Times New Roman" panose="02020603050405020304" pitchFamily="18" charset="0"/>
                <a:cs typeface="Times New Roman" panose="02020603050405020304" pitchFamily="18" charset="0"/>
              </a:rPr>
              <a:t>The best translator</a:t>
            </a:r>
            <a:endParaRPr lang="ru-RU" sz="4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05995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43608" y="751344"/>
            <a:ext cx="7488832" cy="5632311"/>
          </a:xfrm>
          <a:prstGeom prst="rect">
            <a:avLst/>
          </a:prstGeom>
          <a:solidFill>
            <a:srgbClr val="FFCCFF"/>
          </a:solidFill>
        </p:spPr>
        <p:txBody>
          <a:bodyPr wrap="square">
            <a:spAutoFit/>
          </a:bodyPr>
          <a:lstStyle/>
          <a:p>
            <a:r>
              <a:rPr lang="ru-RU" sz="4000" u="sng" dirty="0">
                <a:latin typeface="Times New Roman" panose="02020603050405020304" pitchFamily="18" charset="0"/>
                <a:cs typeface="Times New Roman" panose="02020603050405020304" pitchFamily="18" charset="0"/>
              </a:rPr>
              <a:t>Команда</a:t>
            </a:r>
            <a:r>
              <a:rPr lang="en-US" sz="4000" u="sng" dirty="0">
                <a:latin typeface="Times New Roman" panose="02020603050405020304" pitchFamily="18" charset="0"/>
                <a:cs typeface="Times New Roman" panose="02020603050405020304" pitchFamily="18" charset="0"/>
              </a:rPr>
              <a:t> 1</a:t>
            </a:r>
            <a:r>
              <a:rPr lang="en-US" sz="4000" dirty="0">
                <a:latin typeface="Times New Roman" panose="02020603050405020304" pitchFamily="18" charset="0"/>
                <a:cs typeface="Times New Roman" panose="02020603050405020304" pitchFamily="18" charset="0"/>
              </a:rPr>
              <a:t>:  Hello. My name is Maxim. I’m from Russia. This is my family. This is my mummy and daddy. Their names are Andrei  and Natalia . This is my little brother, Vlad . This is our dog, Rex. He’s so funny! This is our house. I like our house! It’s lovely!</a:t>
            </a:r>
            <a:endParaRPr lang="ru-RU" sz="4000" dirty="0">
              <a:latin typeface="Times New Roman" panose="02020603050405020304" pitchFamily="18" charset="0"/>
              <a:cs typeface="Times New Roman" panose="02020603050405020304" pitchFamily="18" charset="0"/>
            </a:endParaRPr>
          </a:p>
          <a:p>
            <a:r>
              <a:rPr lang="en-US" sz="4000" dirty="0">
                <a:latin typeface="Times New Roman" panose="02020603050405020304" pitchFamily="18" charset="0"/>
                <a:cs typeface="Times New Roman" panose="02020603050405020304" pitchFamily="18" charset="0"/>
              </a:rPr>
              <a:t> </a:t>
            </a:r>
            <a:endParaRPr lang="ru-RU" sz="4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6395271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99592" y="1196752"/>
            <a:ext cx="7272808" cy="4247317"/>
          </a:xfrm>
          <a:prstGeom prst="rect">
            <a:avLst/>
          </a:prstGeom>
          <a:solidFill>
            <a:srgbClr val="FFCCFF"/>
          </a:solidFill>
        </p:spPr>
        <p:txBody>
          <a:bodyPr wrap="square">
            <a:spAutoFit/>
          </a:bodyPr>
          <a:lstStyle/>
          <a:p>
            <a:r>
              <a:rPr lang="ru-RU" sz="3600" u="sng" dirty="0" smtClean="0">
                <a:latin typeface="Times New Roman" panose="02020603050405020304" pitchFamily="18" charset="0"/>
                <a:cs typeface="Times New Roman" panose="02020603050405020304" pitchFamily="18" charset="0"/>
              </a:rPr>
              <a:t>Команда</a:t>
            </a:r>
            <a:r>
              <a:rPr lang="en-US" sz="3600" u="sng" dirty="0" smtClean="0">
                <a:latin typeface="Times New Roman" panose="02020603050405020304" pitchFamily="18" charset="0"/>
                <a:cs typeface="Times New Roman" panose="02020603050405020304" pitchFamily="18" charset="0"/>
              </a:rPr>
              <a:t> 2</a:t>
            </a:r>
            <a:r>
              <a:rPr lang="en-US" sz="3600" dirty="0" smtClean="0">
                <a:latin typeface="Times New Roman" panose="02020603050405020304" pitchFamily="18" charset="0"/>
                <a:cs typeface="Times New Roman" panose="02020603050405020304" pitchFamily="18" charset="0"/>
              </a:rPr>
              <a:t>:  This is Karen. She is from Great Britain. She is six years old. Look at Karen’s family. This is Karen’s daddy. His name is Tom. This is Karen’s mummy. Her name is Rose. This is Karen’s brother. His name is Harry. Look at their house. It’s lovely!</a:t>
            </a:r>
            <a:endParaRPr lang="ru-RU" sz="3600" dirty="0" smtClean="0">
              <a:latin typeface="Times New Roman" panose="02020603050405020304" pitchFamily="18" charset="0"/>
              <a:cs typeface="Times New Roman" panose="02020603050405020304" pitchFamily="18" charset="0"/>
            </a:endParaRPr>
          </a:p>
          <a:p>
            <a:r>
              <a:rPr lang="en-US" dirty="0" smtClean="0">
                <a:latin typeface="Times New Roman" panose="02020603050405020304" pitchFamily="18" charset="0"/>
                <a:cs typeface="Times New Roman" panose="02020603050405020304" pitchFamily="18" charset="0"/>
              </a:rPr>
              <a:t> </a:t>
            </a:r>
            <a:endParaRPr lang="ru-RU"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009069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99592" y="908720"/>
            <a:ext cx="7056784" cy="4401205"/>
          </a:xfrm>
          <a:prstGeom prst="rect">
            <a:avLst/>
          </a:prstGeom>
          <a:solidFill>
            <a:srgbClr val="FFCCFF"/>
          </a:solidFill>
        </p:spPr>
        <p:txBody>
          <a:bodyPr wrap="square">
            <a:spAutoFit/>
          </a:bodyPr>
          <a:lstStyle/>
          <a:p>
            <a:r>
              <a:rPr lang="ru-RU" sz="4000" u="sng" dirty="0" smtClean="0">
                <a:latin typeface="Times New Roman" panose="02020603050405020304" pitchFamily="18" charset="0"/>
                <a:cs typeface="Times New Roman" panose="02020603050405020304" pitchFamily="18" charset="0"/>
              </a:rPr>
              <a:t>Команда</a:t>
            </a:r>
            <a:r>
              <a:rPr lang="en-US" sz="4000" u="sng" dirty="0" smtClean="0">
                <a:latin typeface="Times New Roman" panose="02020603050405020304" pitchFamily="18" charset="0"/>
                <a:cs typeface="Times New Roman" panose="02020603050405020304" pitchFamily="18" charset="0"/>
              </a:rPr>
              <a:t> 3</a:t>
            </a:r>
            <a:r>
              <a:rPr lang="en-US" sz="4000" dirty="0" smtClean="0">
                <a:latin typeface="Times New Roman" panose="02020603050405020304" pitchFamily="18" charset="0"/>
                <a:cs typeface="Times New Roman" panose="02020603050405020304" pitchFamily="18" charset="0"/>
              </a:rPr>
              <a:t>:  Hello! I’m Isabel. I’m from Mexico. Meet my family. This is my mummy and daddy. Their names are Dora and Carlos. This is my little brother. </a:t>
            </a:r>
            <a:r>
              <a:rPr lang="ru-RU" sz="4000" dirty="0" err="1" smtClean="0">
                <a:latin typeface="Times New Roman" panose="02020603050405020304" pitchFamily="18" charset="0"/>
                <a:cs typeface="Times New Roman" panose="02020603050405020304" pitchFamily="18" charset="0"/>
              </a:rPr>
              <a:t>His</a:t>
            </a:r>
            <a:r>
              <a:rPr lang="ru-RU" sz="4000" dirty="0" smtClean="0">
                <a:latin typeface="Times New Roman" panose="02020603050405020304" pitchFamily="18" charset="0"/>
                <a:cs typeface="Times New Roman" panose="02020603050405020304" pitchFamily="18" charset="0"/>
              </a:rPr>
              <a:t> </a:t>
            </a:r>
            <a:r>
              <a:rPr lang="ru-RU" sz="4000" dirty="0" err="1" smtClean="0">
                <a:latin typeface="Times New Roman" panose="02020603050405020304" pitchFamily="18" charset="0"/>
                <a:cs typeface="Times New Roman" panose="02020603050405020304" pitchFamily="18" charset="0"/>
              </a:rPr>
              <a:t>name</a:t>
            </a:r>
            <a:r>
              <a:rPr lang="ru-RU" sz="4000" dirty="0" smtClean="0">
                <a:latin typeface="Times New Roman" panose="02020603050405020304" pitchFamily="18" charset="0"/>
                <a:cs typeface="Times New Roman" panose="02020603050405020304" pitchFamily="18" charset="0"/>
              </a:rPr>
              <a:t> </a:t>
            </a:r>
            <a:r>
              <a:rPr lang="ru-RU" sz="4000" dirty="0" err="1" smtClean="0">
                <a:latin typeface="Times New Roman" panose="02020603050405020304" pitchFamily="18" charset="0"/>
                <a:cs typeface="Times New Roman" panose="02020603050405020304" pitchFamily="18" charset="0"/>
              </a:rPr>
              <a:t>is</a:t>
            </a:r>
            <a:r>
              <a:rPr lang="ru-RU" sz="4000" dirty="0" smtClean="0">
                <a:latin typeface="Times New Roman" panose="02020603050405020304" pitchFamily="18" charset="0"/>
                <a:cs typeface="Times New Roman" panose="02020603050405020304" pitchFamily="18" charset="0"/>
              </a:rPr>
              <a:t> </a:t>
            </a:r>
            <a:r>
              <a:rPr lang="ru-RU" sz="4000" dirty="0" err="1" smtClean="0">
                <a:latin typeface="Times New Roman" panose="02020603050405020304" pitchFamily="18" charset="0"/>
                <a:cs typeface="Times New Roman" panose="02020603050405020304" pitchFamily="18" charset="0"/>
              </a:rPr>
              <a:t>Pedro</a:t>
            </a:r>
            <a:r>
              <a:rPr lang="ru-RU" sz="4000" dirty="0" smtClean="0">
                <a:latin typeface="Times New Roman" panose="02020603050405020304" pitchFamily="18" charset="0"/>
                <a:cs typeface="Times New Roman" panose="02020603050405020304" pitchFamily="18" charset="0"/>
              </a:rPr>
              <a:t>. </a:t>
            </a:r>
            <a:r>
              <a:rPr lang="ru-RU" sz="4000" dirty="0" err="1" smtClean="0">
                <a:latin typeface="Times New Roman" panose="02020603050405020304" pitchFamily="18" charset="0"/>
                <a:cs typeface="Times New Roman" panose="02020603050405020304" pitchFamily="18" charset="0"/>
              </a:rPr>
              <a:t>Look</a:t>
            </a:r>
            <a:r>
              <a:rPr lang="ru-RU" sz="4000" dirty="0" smtClean="0">
                <a:latin typeface="Times New Roman" panose="02020603050405020304" pitchFamily="18" charset="0"/>
                <a:cs typeface="Times New Roman" panose="02020603050405020304" pitchFamily="18" charset="0"/>
              </a:rPr>
              <a:t> </a:t>
            </a:r>
            <a:r>
              <a:rPr lang="ru-RU" sz="4000" dirty="0" err="1" smtClean="0">
                <a:latin typeface="Times New Roman" panose="02020603050405020304" pitchFamily="18" charset="0"/>
                <a:cs typeface="Times New Roman" panose="02020603050405020304" pitchFamily="18" charset="0"/>
              </a:rPr>
              <a:t>at</a:t>
            </a:r>
            <a:r>
              <a:rPr lang="ru-RU" sz="4000" dirty="0" smtClean="0">
                <a:latin typeface="Times New Roman" panose="02020603050405020304" pitchFamily="18" charset="0"/>
                <a:cs typeface="Times New Roman" panose="02020603050405020304" pitchFamily="18" charset="0"/>
              </a:rPr>
              <a:t> </a:t>
            </a:r>
            <a:r>
              <a:rPr lang="ru-RU" sz="4000" dirty="0" err="1" smtClean="0">
                <a:latin typeface="Times New Roman" panose="02020603050405020304" pitchFamily="18" charset="0"/>
                <a:cs typeface="Times New Roman" panose="02020603050405020304" pitchFamily="18" charset="0"/>
              </a:rPr>
              <a:t>our</a:t>
            </a:r>
            <a:r>
              <a:rPr lang="ru-RU" sz="4000" dirty="0" smtClean="0">
                <a:latin typeface="Times New Roman" panose="02020603050405020304" pitchFamily="18" charset="0"/>
                <a:cs typeface="Times New Roman" panose="02020603050405020304" pitchFamily="18" charset="0"/>
              </a:rPr>
              <a:t> </a:t>
            </a:r>
            <a:r>
              <a:rPr lang="ru-RU" sz="4000" dirty="0" err="1" smtClean="0">
                <a:latin typeface="Times New Roman" panose="02020603050405020304" pitchFamily="18" charset="0"/>
                <a:cs typeface="Times New Roman" panose="02020603050405020304" pitchFamily="18" charset="0"/>
              </a:rPr>
              <a:t>lovely</a:t>
            </a:r>
            <a:r>
              <a:rPr lang="ru-RU" sz="4000" dirty="0" smtClean="0">
                <a:latin typeface="Times New Roman" panose="02020603050405020304" pitchFamily="18" charset="0"/>
                <a:cs typeface="Times New Roman" panose="02020603050405020304" pitchFamily="18" charset="0"/>
              </a:rPr>
              <a:t> </a:t>
            </a:r>
            <a:r>
              <a:rPr lang="ru-RU" sz="4000" dirty="0" err="1" smtClean="0">
                <a:latin typeface="Times New Roman" panose="02020603050405020304" pitchFamily="18" charset="0"/>
                <a:cs typeface="Times New Roman" panose="02020603050405020304" pitchFamily="18" charset="0"/>
              </a:rPr>
              <a:t>house</a:t>
            </a:r>
            <a:r>
              <a:rPr lang="ru-RU" sz="4000" dirty="0" smtClean="0">
                <a:latin typeface="Times New Roman" panose="02020603050405020304" pitchFamily="18" charset="0"/>
                <a:cs typeface="Times New Roman" panose="02020603050405020304" pitchFamily="18" charset="0"/>
              </a:rPr>
              <a:t>!</a:t>
            </a:r>
            <a:endParaRPr lang="ru-RU" sz="4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1575707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https://media.baamboozle.com/uploads/images/69723/1633357870_619401_url.jpe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 name="AutoShape 4" descr="https://media.baamboozle.com/uploads/images/69723/1633357870_619401_url.jpe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4" name="AutoShape 6" descr="https://media.baamboozle.com/uploads/images/69723/1633357870_619401_url.jpe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7176" name="Picture 8" descr="https://thumbs.dreamstime.com/b/%D0%B3%D1%80%D1%83%D0%BF%D0%BF%D0%B0-%D1%81%D1%87%D0%B0%D1%81%D1%82%D0%BB%D0%B8%D0%B2%D1%8B%D0%B9-%D0%BF%D1%80%D0%B8%D0%B2%D0%BB%D0%B5%D1%87%D1%8C-%D0%B4%D0%B5%D1%82%D0%B5%D0%B9-%D1%81%D1%87%D0%B0%D1%81%D1%82%D0%BB%D0%B8%D0%B2%D0%BE%D0%B5-drawingillustration-16643886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3838" y="1556792"/>
            <a:ext cx="7620000" cy="478155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763688" y="1052736"/>
            <a:ext cx="5874564" cy="646331"/>
          </a:xfrm>
          <a:prstGeom prst="rect">
            <a:avLst/>
          </a:prstGeom>
          <a:solidFill>
            <a:srgbClr val="FFC000"/>
          </a:solidFill>
        </p:spPr>
        <p:txBody>
          <a:bodyPr wrap="square" rtlCol="0">
            <a:spAutoFit/>
          </a:bodyPr>
          <a:lstStyle/>
          <a:p>
            <a:r>
              <a:rPr lang="en-US" sz="3600" b="1" i="1" dirty="0" smtClean="0">
                <a:latin typeface="Times New Roman" panose="02020603050405020304" pitchFamily="18" charset="0"/>
                <a:cs typeface="Times New Roman" panose="02020603050405020304" pitchFamily="18" charset="0"/>
              </a:rPr>
              <a:t>Thank you for the attention</a:t>
            </a:r>
            <a:endParaRPr lang="ru-RU" sz="36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43054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176"/>
                                        </p:tgtEl>
                                        <p:attrNameLst>
                                          <p:attrName>style.visibility</p:attrName>
                                        </p:attrNameLst>
                                      </p:cBhvr>
                                      <p:to>
                                        <p:strVal val="visible"/>
                                      </p:to>
                                    </p:set>
                                    <p:anim calcmode="lin" valueType="num">
                                      <p:cBhvr additive="base">
                                        <p:cTn id="7" dur="500" fill="hold"/>
                                        <p:tgtEl>
                                          <p:spTgt spid="7176"/>
                                        </p:tgtEl>
                                        <p:attrNameLst>
                                          <p:attrName>ppt_x</p:attrName>
                                        </p:attrNameLst>
                                      </p:cBhvr>
                                      <p:tavLst>
                                        <p:tav tm="0">
                                          <p:val>
                                            <p:strVal val="#ppt_x"/>
                                          </p:val>
                                        </p:tav>
                                        <p:tav tm="100000">
                                          <p:val>
                                            <p:strVal val="#ppt_x"/>
                                          </p:val>
                                        </p:tav>
                                      </p:tavLst>
                                    </p:anim>
                                    <p:anim calcmode="lin" valueType="num">
                                      <p:cBhvr additive="base">
                                        <p:cTn id="8" dur="500" fill="hold"/>
                                        <p:tgtEl>
                                          <p:spTgt spid="717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txDef>
      <a:spPr>
        <a:solidFill>
          <a:schemeClr val="bg1"/>
        </a:solidFill>
      </a:spPr>
      <a:bodyPr wrap="square" rtlCol="0">
        <a:spAutoFit/>
      </a:bodyPr>
      <a:lstStyle>
        <a:defPPr>
          <a:defRPr sz="2400" dirty="0" smtClean="0">
            <a:latin typeface="Times New Roman" panose="02020603050405020304" pitchFamily="18" charset="0"/>
            <a:cs typeface="Times New Roman" panose="02020603050405020304" pitchFamily="18" charset="0"/>
          </a:defRPr>
        </a:defPPr>
      </a:lstStyle>
    </a:txDef>
  </a:objectDefaults>
  <a:extraClrSchemeLst/>
</a:theme>
</file>

<file path=docProps/app.xml><?xml version="1.0" encoding="utf-8"?>
<Properties xmlns="http://schemas.openxmlformats.org/officeDocument/2006/extended-properties" xmlns:vt="http://schemas.openxmlformats.org/officeDocument/2006/docPropsVTypes">
  <Template>Flow</Template>
  <TotalTime>98</TotalTime>
  <Words>712</Words>
  <Application>Microsoft Office PowerPoint</Application>
  <PresentationFormat>Экран (4:3)</PresentationFormat>
  <Paragraphs>98</Paragraphs>
  <Slides>22</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22</vt:i4>
      </vt:variant>
    </vt:vector>
  </HeadingPairs>
  <TitlesOfParts>
    <vt:vector size="28" baseType="lpstr">
      <vt:lpstr>Arial Black</vt:lpstr>
      <vt:lpstr>Calibri</vt:lpstr>
      <vt:lpstr>Constantia</vt:lpstr>
      <vt:lpstr>Times New Roman</vt:lpstr>
      <vt:lpstr>Wingdings 2</vt:lpstr>
      <vt:lpstr>Поток</vt:lpstr>
      <vt:lpstr>Fun Time</vt:lpstr>
      <vt:lpstr>Цели и задачи: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Fun Time</dc:title>
  <dc:creator>Мир техники1</dc:creator>
  <cp:lastModifiedBy>я</cp:lastModifiedBy>
  <cp:revision>12</cp:revision>
  <dcterms:created xsi:type="dcterms:W3CDTF">2021-11-22T18:03:17Z</dcterms:created>
  <dcterms:modified xsi:type="dcterms:W3CDTF">2021-11-23T08:36:09Z</dcterms:modified>
</cp:coreProperties>
</file>