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73" r:id="rId3"/>
    <p:sldId id="374" r:id="rId4"/>
    <p:sldId id="257" r:id="rId5"/>
    <p:sldId id="343" r:id="rId6"/>
    <p:sldId id="342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265" r:id="rId20"/>
    <p:sldId id="266" r:id="rId21"/>
    <p:sldId id="270" r:id="rId22"/>
    <p:sldId id="278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293" r:id="rId40"/>
    <p:sldId id="300" r:id="rId41"/>
    <p:sldId id="301" r:id="rId42"/>
    <p:sldId id="327" r:id="rId43"/>
    <p:sldId id="313" r:id="rId44"/>
    <p:sldId id="305" r:id="rId45"/>
    <p:sldId id="330" r:id="rId46"/>
    <p:sldId id="331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6" autoAdjust="0"/>
    <p:restoredTop sz="94662" autoAdjust="0"/>
  </p:normalViewPr>
  <p:slideViewPr>
    <p:cSldViewPr>
      <p:cViewPr>
        <p:scale>
          <a:sx n="70" d="100"/>
          <a:sy n="70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9EC35B-88F2-4CA6-95B4-C53FBA7DAD0D}" type="datetimeFigureOut">
              <a:rPr lang="ru-RU" smtClean="0"/>
              <a:t>12.09.2021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7D0AA8-4375-4AC1-83C1-A91A4BE5DFF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19672" y="764704"/>
            <a:ext cx="5976664" cy="3312368"/>
          </a:xfrm>
        </p:spPr>
        <p:txBody>
          <a:bodyPr>
            <a:normAutofit/>
          </a:bodyPr>
          <a:lstStyle/>
          <a:p>
            <a:r>
              <a:rPr lang="ru-RU" b="1" dirty="0" smtClean="0"/>
              <a:t>Отправимся на экскурси</a:t>
            </a:r>
            <a:r>
              <a:rPr lang="ru-RU" b="1" dirty="0"/>
              <a:t>ю</a:t>
            </a:r>
          </a:p>
        </p:txBody>
      </p:sp>
      <p:pic>
        <p:nvPicPr>
          <p:cNvPr id="1026" name="Picture 2" descr="L:\5 кл\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279"/>
            <a:ext cx="9002019" cy="616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5696" y="1916832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Отправимся на экскурсию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39486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748464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tx1"/>
                </a:solidFill>
              </a:rPr>
              <a:t>Повторение</a:t>
            </a:r>
            <a:r>
              <a:rPr lang="ru-RU" sz="4400" dirty="0">
                <a:solidFill>
                  <a:schemeClr val="tx1"/>
                </a:solidFill>
              </a:rPr>
              <a:t/>
            </a:r>
            <a:br>
              <a:rPr lang="ru-RU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Проверим себя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340768"/>
            <a:ext cx="8136904" cy="4824536"/>
          </a:xfrm>
        </p:spPr>
        <p:txBody>
          <a:bodyPr>
            <a:normAutofit fontScale="85000" lnSpcReduction="10000"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>
                <a:solidFill>
                  <a:srgbClr val="383838"/>
                </a:solidFill>
                <a:latin typeface="Open Sans"/>
              </a:rPr>
              <a:t>Что </a:t>
            </a:r>
            <a:r>
              <a:rPr lang="ru-RU" sz="3200" b="1" dirty="0">
                <a:solidFill>
                  <a:srgbClr val="383838"/>
                </a:solidFill>
                <a:latin typeface="Open Sans"/>
              </a:rPr>
              <a:t>такое справочная литература</a:t>
            </a:r>
            <a:r>
              <a:rPr lang="ru-RU" sz="3200" b="1" dirty="0" smtClean="0">
                <a:solidFill>
                  <a:srgbClr val="383838"/>
                </a:solidFill>
                <a:latin typeface="Open Sans"/>
              </a:rPr>
              <a:t>?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>
                <a:solidFill>
                  <a:srgbClr val="383838"/>
                </a:solidFill>
                <a:latin typeface="Open Sans"/>
              </a:rPr>
              <a:t>О чём можно узнать в словаре?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>
                <a:solidFill>
                  <a:srgbClr val="383838"/>
                </a:solidFill>
                <a:latin typeface="Open Sans"/>
              </a:rPr>
              <a:t>Как называется книга, содержащая обзор знаний об окружающем мире?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>
                <a:solidFill>
                  <a:srgbClr val="383838"/>
                </a:solidFill>
                <a:latin typeface="Open Sans"/>
              </a:rPr>
              <a:t>Какие сведения и в какой форме содержатся в атласе?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>
                <a:solidFill>
                  <a:srgbClr val="383838"/>
                </a:solidFill>
                <a:latin typeface="Open Sans"/>
              </a:rPr>
              <a:t>Что такое путеводитель?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24939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512511" cy="4249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Проверка!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268760"/>
            <a:ext cx="7848872" cy="504056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1.Справочная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литература – это книги, дающие краткий ответ на любой вопрос. К ней относятся словари, справочники, энциклопедии.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2.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В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словарях содержатся слова какого-нибудь языка в алфавитном порядке с объяснением их значений или с переводом на другой язык. Словари также помогают понять смысл неизвестных слов.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3.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Энциклопедии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4.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В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атласах собраны изображения из какой-либо отрасли.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5.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Путеводитель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– справочные сведения о городах и об их достопримечательностях, о музеях, заповедниках и других хранилищах сокровищ природы и культуры.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6751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100" dirty="0" smtClean="0"/>
              <a:t>Куда можно сходить на экскурсию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2050" name="Picture 2" descr="L:\5 кл\00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29" y="890139"/>
            <a:ext cx="9196954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80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2485832"/>
          </a:xfrm>
        </p:spPr>
        <p:txBody>
          <a:bodyPr/>
          <a:lstStyle/>
          <a:p>
            <a:pPr algn="l"/>
            <a:r>
              <a:rPr lang="ru-RU" sz="3200" dirty="0" smtClean="0"/>
              <a:t>Кунсткамера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b="0" dirty="0" smtClean="0">
                <a:solidFill>
                  <a:schemeClr val="tx1"/>
                </a:solidFill>
                <a:effectLst/>
              </a:rPr>
              <a:t>кабинет </a:t>
            </a:r>
            <a:r>
              <a:rPr lang="ru-RU" sz="1800" b="0" dirty="0">
                <a:solidFill>
                  <a:schemeClr val="tx1"/>
                </a:solidFill>
                <a:effectLst/>
              </a:rPr>
              <a:t>редкостей, в настоящее время — Музей антропологии и этнографии имени Петра Великого Российской академии наук (МАЭ РАН) — первый музей России, учреждённый императором Петром Великим и находящийся в Санкт-Петербурге. Обладает уникальной коллекцией предметов старины, раскрывающих историю и быт многих народов. Но многим этот музей известен своей «особенной» коллекцией анатомических редкостей и аномалий.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Lenovo\Desktop\kunstkame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4864"/>
            <a:ext cx="6732240" cy="445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687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ovo\Desktop\-7-munitsipalnyy-okrug-5834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16207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910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ovo\Desktop\9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" y="260648"/>
            <a:ext cx="913994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670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enovo\Desktop\an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" y="0"/>
            <a:ext cx="91386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825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04" y="116632"/>
            <a:ext cx="8933284" cy="1143000"/>
          </a:xfrm>
        </p:spPr>
        <p:txBody>
          <a:bodyPr/>
          <a:lstStyle/>
          <a:p>
            <a:pPr algn="l"/>
            <a:r>
              <a:rPr lang="ru-RU" sz="2800" dirty="0" smtClean="0"/>
              <a:t>Третьяковская галерея</a:t>
            </a:r>
            <a:br>
              <a:rPr lang="ru-RU" sz="2800" dirty="0" smtClean="0"/>
            </a:br>
            <a:r>
              <a:rPr lang="ru-RU" sz="2800" b="0" dirty="0">
                <a:effectLst/>
              </a:rPr>
              <a:t>московский художественный музей, основанный в 1856 году купцом Павлом Третьяковым.</a:t>
            </a:r>
            <a:endParaRPr lang="ru-RU" sz="2800" dirty="0"/>
          </a:p>
        </p:txBody>
      </p:sp>
      <p:pic>
        <p:nvPicPr>
          <p:cNvPr id="5122" name="Picture 2" descr="C:\Users\Lenovo\Desktop\tretyakov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635314" cy="507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346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enovo\Desktop\b4819d381c6c905eabb255ba89008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" y="476672"/>
            <a:ext cx="9135533" cy="604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017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enovo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" y="332656"/>
            <a:ext cx="9139943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145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1143000"/>
          </a:xfrm>
        </p:spPr>
        <p:txBody>
          <a:bodyPr/>
          <a:lstStyle/>
          <a:p>
            <a:pPr algn="l"/>
            <a:r>
              <a:rPr lang="ru-RU" dirty="0" smtClean="0"/>
              <a:t>Музей изобразительных искусств им. А. С. Пушкина</a:t>
            </a:r>
            <a:endParaRPr lang="ru-RU" dirty="0"/>
          </a:p>
        </p:txBody>
      </p:sp>
      <p:pic>
        <p:nvPicPr>
          <p:cNvPr id="8194" name="Picture 2" descr="C:\Users\Lenovo\Desktop\muzei-pushkin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7416824" cy="496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821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enovo\Desktop\75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0" y="836712"/>
            <a:ext cx="911624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619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Lenovo\Desktop\Государственный_музей_изобразительных_искусств_имени_А.С._Пушки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3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406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enovo\Desktop\44e8a460898e3a80be09ecdbef2b1c5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09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910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882" y="0"/>
            <a:ext cx="6512511" cy="1143000"/>
          </a:xfrm>
        </p:spPr>
        <p:txBody>
          <a:bodyPr/>
          <a:lstStyle/>
          <a:p>
            <a:pPr algn="l"/>
            <a:r>
              <a:rPr lang="ru-RU" dirty="0" smtClean="0"/>
              <a:t>Русский музей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2290" name="Picture 2" descr="C:\Users\Lenovo\Desktop\8272156214_a99925467d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04902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054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enovo\Desktop\4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79074" cy="611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802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enovo\Desktop\russkiy_muzei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5" y="476672"/>
            <a:ext cx="9175787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9916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b="1" dirty="0" smtClean="0"/>
              <a:t>Эрмитаж</a:t>
            </a:r>
            <a:endParaRPr lang="ru-RU" b="1" dirty="0"/>
          </a:p>
        </p:txBody>
      </p:sp>
      <p:pic>
        <p:nvPicPr>
          <p:cNvPr id="10242" name="Picture 2" descr="L:\5 кл\эрмитаж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09" y="836712"/>
            <a:ext cx="9173209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45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Lenovo\Desktop\fdeefb3fb14d79bbb74e3ffbddfc25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247276" cy="615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15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Lenovo\Desktop\s12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9" y="332656"/>
            <a:ext cx="9104601" cy="564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8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1" cy="1143000"/>
          </a:xfrm>
        </p:spPr>
        <p:txBody>
          <a:bodyPr/>
          <a:lstStyle/>
          <a:p>
            <a:pPr algn="l"/>
            <a:r>
              <a:rPr lang="ru-RU" sz="4000" dirty="0" smtClean="0"/>
              <a:t>Музей – квартира А. С. Пушкина </a:t>
            </a:r>
            <a:endParaRPr lang="ru-RU" sz="4000" dirty="0"/>
          </a:p>
        </p:txBody>
      </p:sp>
      <p:pic>
        <p:nvPicPr>
          <p:cNvPr id="17410" name="Picture 2" descr="C:\Users\Lenovo\Desktop\cabi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191500" cy="544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61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Lenovo\Desktop\guestr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" y="260648"/>
            <a:ext cx="9138693" cy="624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5464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Lenovo\Desktop\__1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146"/>
            <a:ext cx="9161140" cy="581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3749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7982272" cy="1143000"/>
          </a:xfrm>
        </p:spPr>
        <p:txBody>
          <a:bodyPr/>
          <a:lstStyle/>
          <a:p>
            <a:pPr algn="l"/>
            <a:r>
              <a:rPr lang="ru-RU" dirty="0" smtClean="0"/>
              <a:t>Дом – музей Корнея Ивановича Чуковского</a:t>
            </a:r>
            <a:endParaRPr lang="ru-RU" dirty="0"/>
          </a:p>
        </p:txBody>
      </p:sp>
      <p:pic>
        <p:nvPicPr>
          <p:cNvPr id="20482" name="Picture 2" descr="C:\Users\Lenovo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799"/>
            <a:ext cx="7865318" cy="525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7480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Lenovo\Desktop\5ac33aa1cb5181741881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" y="620688"/>
            <a:ext cx="9136943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1557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Lenovo\Desktop\muzey-chukovskogo-countryscanner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76123" cy="607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16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Lenovo\Desktop\_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07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0550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Lenovo\Desktop\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9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5004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Lenovo\Desktop\92bb272s-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" y="476672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93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Lenovo\Desktop\38126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8" y="260648"/>
            <a:ext cx="9144000" cy="609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9072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846"/>
            <a:ext cx="8964488" cy="1143000"/>
          </a:xfrm>
        </p:spPr>
        <p:txBody>
          <a:bodyPr/>
          <a:lstStyle/>
          <a:p>
            <a:pPr algn="l"/>
            <a:r>
              <a:rPr lang="ru-RU" sz="2800" dirty="0" smtClean="0">
                <a:solidFill>
                  <a:schemeClr val="tx1"/>
                </a:solidFill>
              </a:rPr>
              <a:t>Краеведческие музеи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  <a:effectLst/>
              </a:rPr>
              <a:t>музей</a:t>
            </a:r>
            <a:r>
              <a:rPr lang="ru-RU" sz="2400" b="0" dirty="0">
                <a:solidFill>
                  <a:schemeClr val="tx1"/>
                </a:solidFill>
                <a:effectLst/>
              </a:rPr>
              <a:t>, объектом деятельности которого является документация и презентация исторического, природного и культурного развития определённого населённого пункта или географического региона.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7650" name="Picture 2" descr="C:\Users\Lenovo\Desktop\kov_3554_ejw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91263"/>
            <a:ext cx="7164288" cy="477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3396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Lenovo\Desktop\0016_KAA_201602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79024" cy="609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3063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Lenovo\Desktop\saratovskij-kraevedcheskij-muz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" y="332656"/>
            <a:ext cx="9144101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9765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chemeClr val="tx1"/>
                </a:solidFill>
                <a:effectLst/>
              </a:rPr>
              <a:t>ПЛАНЕТАРИЙ</a:t>
            </a:r>
            <a:r>
              <a:rPr lang="ru-RU" sz="2400" b="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400" b="0" dirty="0" smtClean="0">
                <a:solidFill>
                  <a:schemeClr val="tx1"/>
                </a:solidFill>
                <a:effectLst/>
              </a:rPr>
            </a:br>
            <a:r>
              <a:rPr lang="ru-RU" sz="2400" b="0" dirty="0" smtClean="0">
                <a:solidFill>
                  <a:schemeClr val="tx1"/>
                </a:solidFill>
                <a:effectLst/>
              </a:rPr>
              <a:t>научно-просветительное </a:t>
            </a:r>
            <a:r>
              <a:rPr lang="ru-RU" sz="2400" b="0" dirty="0">
                <a:solidFill>
                  <a:schemeClr val="tx1"/>
                </a:solidFill>
                <a:effectLst/>
              </a:rPr>
              <a:t>учреждение, в котором демонстрируется небесная сфера со звёздами, планетами и спутниками, кометами и метеорами; также солнечные и лунные затмения, панорамы Луны, Марса, Венеры </a:t>
            </a:r>
            <a:r>
              <a:rPr lang="ru-RU" sz="2400" b="0" dirty="0" smtClean="0">
                <a:solidFill>
                  <a:schemeClr val="tx1"/>
                </a:solidFill>
                <a:effectLst/>
              </a:rPr>
              <a:t>и климатических поясов земного шара.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22" name="Picture 2" descr="C:\Users\Lenovo\Desktop\image225471_b8e3ccb2b29909589d97ae9ecf44756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94242"/>
            <a:ext cx="6712024" cy="446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3524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Lenovo\Desktop\s12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1" y="260648"/>
            <a:ext cx="9123090" cy="613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1503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Lenovo\Desktop\moskovskiy_planetariy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384"/>
            <a:ext cx="9144000" cy="606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6204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Lenovo\Desktop\moskovskiy_planetariy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9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6738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chemeClr val="tx1"/>
                </a:solidFill>
              </a:rPr>
              <a:t>Экскурсия в океанариум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38914" name="Picture 2" descr="L:\5 кл\wr-720.sh-1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7376750" cy="553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49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L:\5 кл\5 (1)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32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L:\5 кл\4ed8b59236fcd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7" y="9663"/>
            <a:ext cx="9120888" cy="68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09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9634" name="Picture 2" descr="L:\5 кл\5 (2)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33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27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L:\5 кл\0_6477e_17eab777_XL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663"/>
            <a:ext cx="9118935" cy="68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69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L:\5 кл\11ccc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28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31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3730" name="Picture 2" descr="L:\5 кл\4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" y="0"/>
            <a:ext cx="9140374" cy="685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90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4754" name="Picture 2" descr="L:\5 кл\be7e34bdf6dbaff1a950d5cc942ba0c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" y="31901"/>
            <a:ext cx="9188617" cy="682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7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289</TotalTime>
  <Words>73</Words>
  <Application>Microsoft Office PowerPoint</Application>
  <PresentationFormat>Экран (4:3)</PresentationFormat>
  <Paragraphs>17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Воздушный поток</vt:lpstr>
      <vt:lpstr>Отправимся на экскурсию</vt:lpstr>
      <vt:lpstr>Повторение Проверим себя</vt:lpstr>
      <vt:lpstr>Проверка!</vt:lpstr>
      <vt:lpstr>Куда можно сходить на экскурсию?</vt:lpstr>
      <vt:lpstr>Кунсткамера кабинет редкостей, в настоящее время — Музей антропологии и этнографии имени Петра Великого Российской академии наук (МАЭ РАН) — первый музей России, учреждённый императором Петром Великим и находящийся в Санкт-Петербурге. Обладает уникальной коллекцией предметов старины, раскрывающих историю и быт многих народов. Но многим этот музей известен своей «особенной» коллекцией анатомических редкостей и аномалий.</vt:lpstr>
      <vt:lpstr>Презентация PowerPoint</vt:lpstr>
      <vt:lpstr>Презентация PowerPoint</vt:lpstr>
      <vt:lpstr>Презентация PowerPoint</vt:lpstr>
      <vt:lpstr>Третьяковская галерея московский художественный музей, основанный в 1856 году купцом Павлом Третьяковым.</vt:lpstr>
      <vt:lpstr>Презентация PowerPoint</vt:lpstr>
      <vt:lpstr>Презентация PowerPoint</vt:lpstr>
      <vt:lpstr>Музей изобразительных искусств им. А. С. Пушкина</vt:lpstr>
      <vt:lpstr>Презентация PowerPoint</vt:lpstr>
      <vt:lpstr>Презентация PowerPoint</vt:lpstr>
      <vt:lpstr>Презентация PowerPoint</vt:lpstr>
      <vt:lpstr>Русский музей </vt:lpstr>
      <vt:lpstr>Презентация PowerPoint</vt:lpstr>
      <vt:lpstr>Презентация PowerPoint</vt:lpstr>
      <vt:lpstr>Эрмитаж</vt:lpstr>
      <vt:lpstr>Презентация PowerPoint</vt:lpstr>
      <vt:lpstr>Презентация PowerPoint</vt:lpstr>
      <vt:lpstr>Музей – квартира А. С. Пушкина </vt:lpstr>
      <vt:lpstr>Презентация PowerPoint</vt:lpstr>
      <vt:lpstr>Презентация PowerPoint</vt:lpstr>
      <vt:lpstr>Дом – музей Корнея Ивановича Чуковского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Краеведческие музеи музей, объектом деятельности которого является документация и презентация исторического, природного и культурного развития определённого населённого пункта или географического региона.</vt:lpstr>
      <vt:lpstr>Презентация PowerPoint</vt:lpstr>
      <vt:lpstr>Презентация PowerPoint</vt:lpstr>
      <vt:lpstr>ПЛАНЕТАРИЙ научно-просветительное учреждение, в котором демонстрируется небесная сфера со звёздами, планетами и спутниками, кометами и метеорами; также солнечные и лунные затмения, панорамы Луны, Марса, Венеры и климатических поясов земного шара.</vt:lpstr>
      <vt:lpstr>Презентация PowerPoint</vt:lpstr>
      <vt:lpstr>Презентация PowerPoint</vt:lpstr>
      <vt:lpstr>Презентация PowerPoint</vt:lpstr>
      <vt:lpstr>Экскурсия в океанариум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Отправимся на экскурсию</dc:title>
  <dc:creator>DNA7 X86</dc:creator>
  <cp:lastModifiedBy>ОЛЯ</cp:lastModifiedBy>
  <cp:revision>23</cp:revision>
  <dcterms:created xsi:type="dcterms:W3CDTF">2016-09-22T14:33:21Z</dcterms:created>
  <dcterms:modified xsi:type="dcterms:W3CDTF">2021-09-11T18:16:13Z</dcterms:modified>
</cp:coreProperties>
</file>