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66" r:id="rId5"/>
    <p:sldId id="261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3" r:id="rId4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64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246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46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323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01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487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759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031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22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071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2144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317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4011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523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958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932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C19F6-E214-4FD8-BC10-EAF0230F74E3}" type="datetimeFigureOut">
              <a:rPr lang="ru-RU" smtClean="0"/>
              <a:t>23.06.2022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E1669CC-189E-4733-8523-B2C1DAD186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598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3180" y="2029522"/>
            <a:ext cx="8080823" cy="202131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 по работе в системе АИС «Навигатор дополнительного образования детей Ставропольского края» для организаторов программ: создание карточек программ в системе.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8138738" cy="1502474"/>
          </a:xfrm>
        </p:spPr>
        <p:txBody>
          <a:bodyPr>
            <a:normAutofit fontScale="40000" lnSpcReduction="20000"/>
          </a:bodyPr>
          <a:lstStyle/>
          <a:p>
            <a:pPr algn="r"/>
            <a:endParaRPr lang="ru-RU" dirty="0" smtClean="0"/>
          </a:p>
          <a:p>
            <a:pPr algn="r"/>
            <a:endParaRPr lang="ru-RU" dirty="0"/>
          </a:p>
          <a:p>
            <a:pPr algn="r"/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МБУДО «ЦВР» ИГОСК</a:t>
            </a:r>
            <a:b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методист</a:t>
            </a:r>
            <a:b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Несова</a:t>
            </a:r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Александра Сергеевна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78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atherineasquithgallery.com/uploads/posts/2021-02/1613545979_74-p-belii-chelovechek-dlya-prezentatsii-prozra-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819" y="1235499"/>
            <a:ext cx="5358809" cy="535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209" y="1682177"/>
            <a:ext cx="5723466" cy="388077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Пояснительная записка: цель, задачи, краткая информация о системе АИС «Навигатор»; 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Основная часть;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Заключение.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1647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Пояснительная записка.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526" y="1349150"/>
            <a:ext cx="10083593" cy="539733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методические рекомендации разработаны для организаторов программ с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формирования правильного алгоритма создания карточек дополнительных общеобразовательных общеразвивающих программ в системе АИС «Навигатор дополнительного образования детей Ставропольского края» и корректировки новых созданных программ в системе. </a:t>
            </a:r>
          </a:p>
          <a:p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Создать дополнительную общеобразовательную программу в системе АИС «Навигатор» в модуле «Программы» с помощью функции «Создать новую программу»;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Рассмотреть этапы создания карточки программы, их функции и научиться их заполнять;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Выявить статус созданной программы;.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Внести, при необходимости, корректировочную информацию в карточку новой созданной программы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78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8680" y="2464999"/>
            <a:ext cx="5228228" cy="217993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6074" y="1079786"/>
            <a:ext cx="6211633" cy="577821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информационный ресурс "Навигатор дополнительного образования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"–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интернет-портал, где родители ищут кружки и секции для своих детей, а организации дополнительного образования привлекают детей на свои занятия. Навигатор предназначен для повышения вариативности, качества и доступности дополнительного образования, создания условий для участия семьи и общественности в управлении развитием системы дополнительного образования детей, формировании эффективной межведомственной системы управления развитием дополнительного образования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«Навигатор» позволяет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находить и записываться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обучение с телефона, компьютера и др. гаджетов, предоставляя максимально полную информацию о программах.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46766" y="352971"/>
            <a:ext cx="6839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системе АИС «Навигатор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166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1706" y="1455350"/>
            <a:ext cx="6029743" cy="420947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37045"/>
            <a:ext cx="9445083" cy="662095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записи на обучение по дополнительным общеобразовательным программами, родитель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законный представитель), регистрирует личный кабинет на сайте «Навигатор дополнительного образования детей Ставропольского края» и, с помощью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гибкого поиска программ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выбирает необходимую программу для обучения.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того, чтобы родитель (законный представитель)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смог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ознакомиться с дополнительными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общеобразовательными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Навигатора, организаторы программ (т.е. школы,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сады, учреждения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и т.д.) должны их создать и опубликовать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</a:t>
            </a:r>
            <a:r>
              <a:rPr lang="ru-RU" dirty="0">
                <a:solidFill>
                  <a:schemeClr val="tx1"/>
                </a:solidFill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5083" y="0"/>
            <a:ext cx="2704519" cy="512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28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Основная часть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создать дополнительную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общеобразовательную программу в системе АИС «Навигатор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»?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*При создании программы в Навигаторе необходимо руководствоваться уже утвержденной руководством Вашей образовательной организации дополнительной общеобразовательной общеразвивающей программой. Содержание карточки программы в Навигаторе должно полностью соответствовать бумажному образцу.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w7.pngwing.com/pngs/549/693/png-transparent-person-holding-red-question-mark-illustration-question-mark-steemit-information-three-dimensional-villain-by-a-question-mark-3d-three-dimensional-villa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116" y="2286000"/>
            <a:ext cx="3152659" cy="315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creativefabrica.com/wp-content/uploads/2019/01/Open-Book-Icon-by-Zafreeloicon-16-580x3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42" y="2466754"/>
            <a:ext cx="3833832" cy="255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31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1163" y="108201"/>
            <a:ext cx="1727414" cy="170996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1"/>
            <a:ext cx="11142921" cy="66211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 АИС «Навигатор» для организаторов войти в личный кабинет и открыть модуль «Программы»</a:t>
            </a:r>
          </a:p>
          <a:p>
            <a:pPr marL="0" indent="0">
              <a:buNone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функции «Создать» (левый верхний угол) открыть «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астер создания программ» и нажать «Начать»</a:t>
            </a:r>
          </a:p>
          <a:p>
            <a:pPr marL="0" indent="0">
              <a:buNone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создании программ в правой части</a:t>
            </a:r>
            <a:b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экрана Вас будет «сопровождать» </a:t>
            </a:r>
            <a:b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системный помощник, которому можно</a:t>
            </a:r>
            <a:b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задать вопрос при заполнении карточки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Обращаем внимание, что все поля со знаком </a:t>
            </a:r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являются обязательными для заполнения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482" y="2041450"/>
            <a:ext cx="1667429" cy="17785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1003" y="2293612"/>
            <a:ext cx="6804839" cy="3725399"/>
          </a:xfrm>
          <a:prstGeom prst="rect">
            <a:avLst/>
          </a:prstGeom>
        </p:spPr>
      </p:pic>
      <p:cxnSp>
        <p:nvCxnSpPr>
          <p:cNvPr id="7" name="Прямая со стрелкой 6"/>
          <p:cNvCxnSpPr/>
          <p:nvPr/>
        </p:nvCxnSpPr>
        <p:spPr>
          <a:xfrm flipV="1">
            <a:off x="3189767" y="3530009"/>
            <a:ext cx="6464596" cy="140349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622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129" y="-212808"/>
            <a:ext cx="12008386" cy="6654188"/>
          </a:xfr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2093205" y="1266940"/>
            <a:ext cx="572877" cy="1983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603903" y="1128440"/>
            <a:ext cx="630813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Например: «Дополнительная общеобразовательная общеразвивающая программа «Колокольчики</a:t>
            </a:r>
            <a:r>
              <a:rPr lang="ru-RU" sz="1200" dirty="0" smtClean="0"/>
              <a:t>»</a:t>
            </a:r>
            <a:endParaRPr lang="ru-RU" sz="12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322973" y="2236422"/>
            <a:ext cx="561860" cy="29745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84833" y="2051756"/>
            <a:ext cx="322485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Например: «Колокольчики</a:t>
            </a:r>
            <a:r>
              <a:rPr lang="ru-RU" dirty="0" smtClean="0"/>
              <a:t>» </a:t>
            </a:r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1806766" y="3194892"/>
            <a:ext cx="418641" cy="13220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27441" y="2967991"/>
            <a:ext cx="63162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Например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бучение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правильной певческой установке, работе над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дикцией.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музыкальной памяти.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973" y="5075797"/>
            <a:ext cx="8588796" cy="1365583"/>
          </a:xfrm>
          <a:prstGeom prst="rect">
            <a:avLst/>
          </a:prstGeom>
          <a:ln w="22225">
            <a:solidFill>
              <a:srgbClr val="FF0000"/>
            </a:solidFill>
          </a:ln>
        </p:spPr>
      </p:pic>
      <p:cxnSp>
        <p:nvCxnSpPr>
          <p:cNvPr id="17" name="Прямая со стрелкой 16"/>
          <p:cNvCxnSpPr/>
          <p:nvPr/>
        </p:nvCxnSpPr>
        <p:spPr>
          <a:xfrm flipH="1">
            <a:off x="1905918" y="4252511"/>
            <a:ext cx="978915" cy="40762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884833" y="4263528"/>
            <a:ext cx="0" cy="81226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884833" y="3983640"/>
            <a:ext cx="446346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Выбрать 1 из возможных форм обучения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1261987" y="5758588"/>
            <a:ext cx="86498" cy="30891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9574" y="5235368"/>
            <a:ext cx="2136098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После заполнения всех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пунктов нажать «Далее»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2340" y="337699"/>
            <a:ext cx="2305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35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4" grpId="0"/>
      <p:bldP spid="20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2258" y="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№2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1270"/>
            <a:ext cx="12192000" cy="6446730"/>
          </a:xfrm>
          <a:prstGeom prst="rect">
            <a:avLst/>
          </a:prstGeom>
        </p:spPr>
      </p:pic>
      <p:cxnSp>
        <p:nvCxnSpPr>
          <p:cNvPr id="10" name="Прямая со стрелкой 9"/>
          <p:cNvCxnSpPr/>
          <p:nvPr/>
        </p:nvCxnSpPr>
        <p:spPr>
          <a:xfrm flipH="1">
            <a:off x="2776251" y="1498294"/>
            <a:ext cx="1905918" cy="2974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728073" y="1531344"/>
            <a:ext cx="1367927" cy="31030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977089" y="1107993"/>
            <a:ext cx="203357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Например: 1 год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963827" y="2570205"/>
            <a:ext cx="98854" cy="1482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1069075" y="2570205"/>
            <a:ext cx="0" cy="60548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069075" y="2238305"/>
            <a:ext cx="4745210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Данные поля заполняются, </a:t>
            </a:r>
            <a:b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программа адаптированная для детей с ОВЗ.</a:t>
            </a:r>
            <a:b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Если нет, то пропустить. 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00962" y="3857884"/>
            <a:ext cx="2884123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Например: от 8 до 12 лет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16443" y="4886637"/>
            <a:ext cx="700781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Максимальное количество человек в группе. Например: до 10 чел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663" y="5526708"/>
            <a:ext cx="4863874" cy="76677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210" y="5261924"/>
            <a:ext cx="7116836" cy="17314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866227" y="5375769"/>
            <a:ext cx="3008132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Заполняется, если программа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значимом проекте.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данный момент, в СК, осуществляется 1 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– «Точка Роста».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программа не участвует </a:t>
            </a:r>
            <a:b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 в одном из проектов - пропустить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flipH="1">
            <a:off x="5751297" y="5508165"/>
            <a:ext cx="2086617" cy="21232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083985" y="6132904"/>
            <a:ext cx="1645225" cy="6001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После заполнения </a:t>
            </a:r>
            <a:b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пунктов нажать «Далее»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H="1">
            <a:off x="1876616" y="6285768"/>
            <a:ext cx="207980" cy="1403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6549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0" grpId="0" animBg="1"/>
      <p:bldP spid="23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9212" y="0"/>
            <a:ext cx="10515600" cy="435133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Заполнение этапа №3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5253" y="5974010"/>
            <a:ext cx="113007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 необходимо обязательно указать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адрес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(здания), на базе которого осуществляется 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 по программе и муниципалитет. Район указывать необязательно.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3174"/>
            <a:ext cx="12014812" cy="522949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78465" y="1424763"/>
            <a:ext cx="8973879" cy="1063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78464" y="2488019"/>
            <a:ext cx="8973879" cy="1063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75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458" y="815249"/>
            <a:ext cx="11383636" cy="5627089"/>
          </a:xfrm>
          <a:prstGeom prst="rect">
            <a:avLst/>
          </a:prstGeom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3458" y="1"/>
            <a:ext cx="10515600" cy="81524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№4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458" y="2801382"/>
            <a:ext cx="8615191" cy="1516515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 необходимо кратко описать суть программы, на что она направлена. Например</a:t>
            </a:r>
            <a:r>
              <a:rPr lang="ru-RU" sz="1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sz="1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направлена </a:t>
            </a:r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16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общемузыкальных</a:t>
            </a:r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вокальных и творческих задатков </a:t>
            </a:r>
            <a:r>
              <a:rPr lang="ru-RU" sz="1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учащихся. В </a:t>
            </a:r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занятий активно развивается детский голос. Учащиеся  приобщаются к традициям национальной культуры, в основе которой лежит синтез музыки, поэзии и исполнительского мастерства.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83884" y="5100809"/>
            <a:ext cx="504984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данного поля, нажать «Далее»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181340" y="5519451"/>
            <a:ext cx="99152" cy="3718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726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50028" y="50336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           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№5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8750643" cy="32159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30" y="637521"/>
            <a:ext cx="10666054" cy="52639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2135" y="1415922"/>
            <a:ext cx="2286000" cy="20669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7373" y="2887739"/>
            <a:ext cx="1952625" cy="10477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463" y="4123132"/>
            <a:ext cx="2219325" cy="1143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472982" y="1519928"/>
            <a:ext cx="5343322" cy="3385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Указать 1 из предложенных направленностей. Например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6963711" y="1695528"/>
            <a:ext cx="2701284" cy="582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56470" y="2399348"/>
            <a:ext cx="4227183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Указать 1 из предложенных профилей программы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6304" y="2163738"/>
            <a:ext cx="2132407" cy="2964566"/>
          </a:xfrm>
          <a:prstGeom prst="rect">
            <a:avLst/>
          </a:prstGeom>
        </p:spPr>
      </p:pic>
      <p:cxnSp>
        <p:nvCxnSpPr>
          <p:cNvPr id="18" name="Прямая со стрелкой 17"/>
          <p:cNvCxnSpPr>
            <a:stCxn id="13" idx="3"/>
          </p:cNvCxnSpPr>
          <p:nvPr/>
        </p:nvCxnSpPr>
        <p:spPr>
          <a:xfrm flipV="1">
            <a:off x="5183653" y="2399349"/>
            <a:ext cx="1563817" cy="1538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472982" y="3065255"/>
            <a:ext cx="2249527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Выбрать тип программы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Прямая со стрелкой 20"/>
          <p:cNvCxnSpPr>
            <a:stCxn id="19" idx="3"/>
          </p:cNvCxnSpPr>
          <p:nvPr/>
        </p:nvCxnSpPr>
        <p:spPr>
          <a:xfrm flipV="1">
            <a:off x="3722509" y="3210260"/>
            <a:ext cx="584322" cy="88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470833" y="3810067"/>
            <a:ext cx="2247667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Выбрать уровень программы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3718500" y="4009044"/>
            <a:ext cx="302963" cy="3386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7239" y="5049928"/>
            <a:ext cx="3846759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После заполнения всех форм нажать «Далее»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flipH="1">
            <a:off x="1787224" y="5377184"/>
            <a:ext cx="326788" cy="2281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6544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9" grpId="0" animBg="1"/>
      <p:bldP spid="22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4708" y="0"/>
            <a:ext cx="10515600" cy="1325563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№6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04869"/>
            <a:ext cx="12192000" cy="435133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заполнении данного этапа необходимо помнить, что пункты «Направления профессионального развития»  заполняются в том случае, если программа предпрофессиональная. Если нет, то необходимо заполнить только пункты «Знания и навыки». После заполнения данного этапа нажать «Далее»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677" y="1750830"/>
            <a:ext cx="7393073" cy="4667014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115879" y="5996763"/>
            <a:ext cx="748829" cy="4253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1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6304" y="0"/>
            <a:ext cx="10515600" cy="1325563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№7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133" y="781336"/>
            <a:ext cx="10515600" cy="5810850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«Содержании программы» необходимо указать, какие темы в течение всего периода обучения будет осваивать обучающийся. Пример на рисунке ниже: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заполнение данного поля нажать «Далее»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745" y="1421838"/>
            <a:ext cx="7409561" cy="452984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16149" y="5507665"/>
            <a:ext cx="765544" cy="444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23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632" y="0"/>
            <a:ext cx="10515600" cy="82790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№8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25874"/>
            <a:ext cx="10515600" cy="435133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Указание основной цели программы (1-2 предложения). Необходимо, чтобы цель была изложена доступно и понятно. После заполнения нажать «Далее».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488" y="1655923"/>
            <a:ext cx="9069345" cy="47002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71599" y="5916291"/>
            <a:ext cx="765544" cy="444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945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3276"/>
            <a:ext cx="10515600" cy="74698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№9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40258"/>
            <a:ext cx="12192000" cy="6017741"/>
          </a:xfrm>
        </p:spPr>
        <p:txBody>
          <a:bodyPr>
            <a:normAutofit lnSpcReduction="10000"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этап показывает, что будут знать и уметь обучающиеся в конце обучения по программе. Пример на рисунке ниже.</a:t>
            </a: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Этапа №9 нажать «Далее»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6508" y="1141015"/>
            <a:ext cx="7637634" cy="52714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19647" y="5874077"/>
            <a:ext cx="765544" cy="444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34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702" y="0"/>
            <a:ext cx="10515600" cy="70991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№10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87412" y="614662"/>
            <a:ext cx="12379411" cy="6243337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Особые условия» в карточке программы указываются, если программа адаптирована для детей с ОВЗ (или для детей-инвалидов).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заполнения ниже. </a:t>
            </a: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Нажать «Далее» после заполнения Этапа №10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640" y="1414130"/>
            <a:ext cx="9044329" cy="464589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94884" y="5616003"/>
            <a:ext cx="871870" cy="444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11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15032" y="1"/>
            <a:ext cx="10515600" cy="71669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№11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27018"/>
            <a:ext cx="12041436" cy="6082253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информации о преподавателях (1 и более). Необходимо указать: ФИО преподавателя, должность, стаж работы.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После заполнения данной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информации нажать 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«Далее»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71" y="1520329"/>
            <a:ext cx="6868373" cy="462238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22744" y="5698699"/>
            <a:ext cx="765544" cy="444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75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44201" y="97503"/>
            <a:ext cx="10515600" cy="85795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№11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622" y="857956"/>
            <a:ext cx="11884378" cy="5904087"/>
          </a:xfrm>
        </p:spPr>
        <p:txBody>
          <a:bodyPr>
            <a:normAutofit fontScale="92500"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Материально-техническая база должна содержать информацию о помещении, материалах, инструментах, пособиях и техническом оснащении, которые необходимы для организации учебного процесса. Например: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данного этапа нажать «Далее»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56" y="1407989"/>
            <a:ext cx="7969956" cy="491215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35396" y="5875068"/>
            <a:ext cx="765544" cy="444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41062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7134" y="1"/>
            <a:ext cx="10515600" cy="7112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№13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44" y="711200"/>
            <a:ext cx="12110156" cy="2528711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«Код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видео» позволяет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добавить 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HTML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-код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для встраивания видеоролика в карточку программы. Видео встраивается с внешнего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видеохостинга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например с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Tube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данного поля необязательно.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44" y="1771298"/>
            <a:ext cx="5759511" cy="28910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1822" y="1771298"/>
            <a:ext cx="6220178" cy="31365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2844" y="5353076"/>
            <a:ext cx="3007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заполнения с кодом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40132" y="5353076"/>
            <a:ext cx="2987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заполнения без кода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05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4600" y="1"/>
            <a:ext cx="10515600" cy="66604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№14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14631"/>
            <a:ext cx="7166344" cy="420366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 необходимо загрузить в систему заранее приготовленную обложку программы с компьютера.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Важно: загружаемая обложка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должна обладать авторскими правами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Изображение может быть приобретено посредством акта купли-продажи или создано самостоятельно разработчиком программы.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cdn-front.kwork.ru/pics/t3/11/16565030-16315502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497" y="2992131"/>
            <a:ext cx="5135527" cy="342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78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644649"/>
            <a:ext cx="12192000" cy="4351338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загрузки обложки программы важно учитывать размер изображения. Соответствующая подсказка находится в окне над функцией «Загрузить обложку».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75" y="2263298"/>
            <a:ext cx="11842247" cy="299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7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792586" cy="6858000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загрузить в систему изображение для обложки необходимо нажать на «Загрузить обложку»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565" y="493946"/>
            <a:ext cx="3165310" cy="8776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6530" y="2278624"/>
            <a:ext cx="5959207" cy="31457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9262" y="5089242"/>
            <a:ext cx="2651393" cy="15576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6617" y="1701869"/>
            <a:ext cx="6842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на компьютере подготовленный файл и нажать «Открыть»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5572" y="5677987"/>
            <a:ext cx="6875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выбора изображения на экране появится индикатор загрузки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790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0"/>
            <a:ext cx="12074487" cy="667622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изображение слишком большое, то система автоматически предложит вам его обрезать до необходимого формата.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164" y="1069933"/>
            <a:ext cx="9493039" cy="527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12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4960"/>
            <a:ext cx="10120829" cy="1016727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только изображение обложки программы будет загружено необходимо нажать «Далее»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35" y="1024607"/>
            <a:ext cx="10120829" cy="509483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82233" y="5518298"/>
            <a:ext cx="839972" cy="478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116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4277" y="1"/>
            <a:ext cx="10515600" cy="68862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№15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88622"/>
            <a:ext cx="12192000" cy="6169377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«Этап №15» предполагает внесение информации о группах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классах.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324" y="1236134"/>
            <a:ext cx="9885382" cy="49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6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4960"/>
            <a:ext cx="10515600" cy="677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Рассмотрим пример на создании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группы:</a:t>
            </a:r>
          </a:p>
          <a:p>
            <a:pPr marL="0" indent="0">
              <a:buNone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Нажать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Добавить группу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модуль»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появившемся окне «Новая группа» нужно внести всю необходимую информацию (название, преподаватель, период обучения, прием заявок, возраст, количество часов в год, размер группы, источник финансирования) из утвержденной дополнительной общеобразовательной программы.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Добавление информации во вкладке «Параметры»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259" y="328885"/>
            <a:ext cx="1585943" cy="4140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8945" y="2030819"/>
            <a:ext cx="5358962" cy="460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90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591" y="213738"/>
            <a:ext cx="7639050" cy="65627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089" y="738130"/>
            <a:ext cx="3047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1 из предложенных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источников финансирования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1641" y="1996348"/>
            <a:ext cx="385762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13163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9027"/>
            <a:ext cx="10515600" cy="435133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Добавление информации во вкладке «Расписание»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97" y="816798"/>
            <a:ext cx="5903979" cy="36635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5121" y="5299850"/>
            <a:ext cx="401667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Поля не обязательные для заполнения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569" y="581025"/>
            <a:ext cx="4562475" cy="6276975"/>
          </a:xfrm>
          <a:prstGeom prst="rect">
            <a:avLst/>
          </a:prstGeom>
        </p:spPr>
      </p:pic>
      <p:cxnSp>
        <p:nvCxnSpPr>
          <p:cNvPr id="5" name="Прямая со стрелкой 4"/>
          <p:cNvCxnSpPr>
            <a:stCxn id="6" idx="3"/>
          </p:cNvCxnSpPr>
          <p:nvPr/>
        </p:nvCxnSpPr>
        <p:spPr>
          <a:xfrm flipV="1">
            <a:off x="4831798" y="4932364"/>
            <a:ext cx="2387709" cy="55215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3"/>
          </p:cNvCxnSpPr>
          <p:nvPr/>
        </p:nvCxnSpPr>
        <p:spPr>
          <a:xfrm>
            <a:off x="4831798" y="5484516"/>
            <a:ext cx="2408974" cy="869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93405" y="1456660"/>
            <a:ext cx="1860697" cy="3721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823459" y="2549810"/>
            <a:ext cx="2725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Нажать на «Добавить дни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недели или период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 flipV="1">
            <a:off x="2114348" y="1903228"/>
            <a:ext cx="884033" cy="66985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1384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88925" y="804231"/>
            <a:ext cx="2628440" cy="1593946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«Параметров» и «Расписание» нажать «Сохранить» и «Далее»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029"/>
            <a:ext cx="6959734" cy="45322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692" y="3712374"/>
            <a:ext cx="6385308" cy="3145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8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7328" y="1"/>
            <a:ext cx="10515600" cy="56444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этапа №16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64445"/>
            <a:ext cx="12192000" cy="6293555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аналогии загрузки обложки программы (Этап №14) на Этапе №16 можно загрузить фотографии учебного процесса в галерею карточки программы для наглядного представления о том, как проходят занятия. 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этап необязателен для заполнения в системе и является завершающим при создании карточки программы.</a:t>
            </a: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всех этапов необходимо нажать «Создать» в правом нижнем углу окна.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0679" y="1697318"/>
            <a:ext cx="7405511" cy="3761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6971" y="5458750"/>
            <a:ext cx="1228725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9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0515600" cy="435133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завершению создания программы система присвоит ей уникальный 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номер.  Программа создана.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3262"/>
            <a:ext cx="1136332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73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6340" y="210209"/>
            <a:ext cx="105156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создания новая программа получает статус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Модерация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статус означает, что она находится на проверке муниципального администратора. Как только программа будет проверена она сможет получить статус «Опубликовано» 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«Ожидает правки» 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«Ожидает правки» означает, что программу необходимо доработать (внести изменения)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2834" y="0"/>
            <a:ext cx="2718365" cy="13445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5799"/>
          <a:stretch/>
        </p:blipFill>
        <p:spPr>
          <a:xfrm>
            <a:off x="6342215" y="1984019"/>
            <a:ext cx="3524050" cy="14815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7376" y="3224594"/>
            <a:ext cx="4702252" cy="146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24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внесения изменений в программе необходимо открыть модуль «Программы»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дополнительную общеобразовательную программу из списка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101" y="481121"/>
            <a:ext cx="2138823" cy="254736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1690" y="1857265"/>
            <a:ext cx="4126243" cy="5000735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7453423" y="3136605"/>
            <a:ext cx="797442" cy="6698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992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709272"/>
          </a:xfrm>
        </p:spPr>
        <p:txBody>
          <a:bodyPr>
            <a:normAutofit/>
          </a:bodyPr>
          <a:lstStyle/>
          <a:p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Нажать на неё ЛКМ и выбрать «Редактирование события» </a:t>
            </a:r>
          </a:p>
          <a:p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открывшейся карточке программы можно просмотреть всю информацию о дополнительной общеобразовательной программе и внести необходимые исправления в выделенных пунктах. 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697" y="0"/>
            <a:ext cx="4366912" cy="11105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9311" y="1854399"/>
            <a:ext cx="8494291" cy="485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461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10515600" cy="6858000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корректировки информации о программе нажать «Сохранить» в правом нижнем углу окна карточки программы.</a:t>
            </a: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сохранения система вновь автоматически переведет программу в статус «</a:t>
            </a: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Модерация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для повторной проверки муниципальным администратором.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587" y="865534"/>
            <a:ext cx="7238426" cy="404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2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3602" y="1"/>
            <a:ext cx="10515600" cy="760164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Заключение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02752"/>
            <a:ext cx="12192000" cy="53904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того, как созданная дополнительная общеобразовательная общеразвивающая программа будет опубликована муниципальным администратором в системе, она появится на сайте Навигатор дополнительного образования детей Ставропольского края, где родители (законные представители) смогут подать в неё заявку на обучение.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Вся информация, которая была внесена на этапах №1 -16 будет доступна для просмотра на сайте в общем доступе. Примеры ниже: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33022" y="6073049"/>
            <a:ext cx="804231" cy="826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39" y="1720416"/>
            <a:ext cx="8253986" cy="513758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382751" y="1750741"/>
            <a:ext cx="2550271" cy="45496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91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1186" y="0"/>
            <a:ext cx="5266063" cy="3646733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627961" y="1729649"/>
            <a:ext cx="203812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27961" y="2743200"/>
            <a:ext cx="203812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6964" y="0"/>
            <a:ext cx="6437394" cy="3756923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7247262" y="1452392"/>
            <a:ext cx="898398" cy="183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247261" y="2409023"/>
            <a:ext cx="898399" cy="146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70" y="3756751"/>
            <a:ext cx="4538949" cy="3130310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976828" y="4093908"/>
            <a:ext cx="153501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976828" y="5883007"/>
            <a:ext cx="1766372" cy="1652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4504" y="4093908"/>
            <a:ext cx="5451515" cy="3257108"/>
          </a:xfrm>
          <a:prstGeom prst="rect">
            <a:avLst/>
          </a:prstGeom>
        </p:spPr>
      </p:pic>
      <p:cxnSp>
        <p:nvCxnSpPr>
          <p:cNvPr id="24" name="Прямая соединительная линия 23"/>
          <p:cNvCxnSpPr/>
          <p:nvPr/>
        </p:nvCxnSpPr>
        <p:spPr>
          <a:xfrm flipV="1">
            <a:off x="6174953" y="4913523"/>
            <a:ext cx="1779225" cy="367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775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2850" y="2789275"/>
            <a:ext cx="8596668" cy="1320800"/>
          </a:xfrm>
        </p:spPr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83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1091</TotalTime>
  <Words>1323</Words>
  <Application>Microsoft Office PowerPoint</Application>
  <PresentationFormat>Широкоэкранный</PresentationFormat>
  <Paragraphs>283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4" baseType="lpstr">
      <vt:lpstr>Arial</vt:lpstr>
      <vt:lpstr>Times New Roman</vt:lpstr>
      <vt:lpstr>Trebuchet MS</vt:lpstr>
      <vt:lpstr>Wingdings 3</vt:lpstr>
      <vt:lpstr>Грань</vt:lpstr>
      <vt:lpstr>Методические рекомендации по работе в системе АИС «Навигатор дополнительного образования детей Ставропольского края» для организаторов программ: создание карточек программ в системе.</vt:lpstr>
      <vt:lpstr>Оглавление:</vt:lpstr>
      <vt:lpstr>1. Пояснительная записка.</vt:lpstr>
      <vt:lpstr>Презентация PowerPoint</vt:lpstr>
      <vt:lpstr>Презентация PowerPoint</vt:lpstr>
      <vt:lpstr>3. Основная часть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Заполнение этапа №4</vt:lpstr>
      <vt:lpstr>            Заполнение этапа №5</vt:lpstr>
      <vt:lpstr>Заполнение этапа №6</vt:lpstr>
      <vt:lpstr>Заполнение этапа №7</vt:lpstr>
      <vt:lpstr>Заполнение этапа №8</vt:lpstr>
      <vt:lpstr>Заполнение этапа №9</vt:lpstr>
      <vt:lpstr>Заполнение этапа №10</vt:lpstr>
      <vt:lpstr>Заполнение этапа №11</vt:lpstr>
      <vt:lpstr>Заполнение этапа №11</vt:lpstr>
      <vt:lpstr>Заполнение этапа №13</vt:lpstr>
      <vt:lpstr>Заполнение этапа №14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Заполнение этапа №15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Заполнение этапа №16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 Заключение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работе в системе АИС «Навигатор дополнительного образования детей Ставропольского края» для организаторов программ: создание карточек программ в системе.</dc:title>
  <dc:creator>МОЦ</dc:creator>
  <cp:lastModifiedBy>МОЦ</cp:lastModifiedBy>
  <cp:revision>71</cp:revision>
  <dcterms:created xsi:type="dcterms:W3CDTF">2022-06-16T11:52:19Z</dcterms:created>
  <dcterms:modified xsi:type="dcterms:W3CDTF">2022-06-23T10:57:26Z</dcterms:modified>
</cp:coreProperties>
</file>