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7"/>
  </p:notesMasterIdLst>
  <p:sldIdLst>
    <p:sldId id="256" r:id="rId2"/>
    <p:sldId id="258" r:id="rId3"/>
    <p:sldId id="259" r:id="rId4"/>
    <p:sldId id="260" r:id="rId5"/>
    <p:sldId id="257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651A74-7367-43BD-87C6-F1E0F39B23BA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9F019E-6996-4D23-A55E-696CA1B531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691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3D365B-FD4A-4269-BEF4-220D3BC8A7C5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455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7228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8029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812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639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908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438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879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021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4616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054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623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044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1931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152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1158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858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466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15695BE-576B-4B58-8A0D-F2D172502E9D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F5AC855-9D2D-49B4-8901-1D15885B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846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7.m4a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0.jp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7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5.jp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4.jpeg"/><Relationship Id="rId5" Type="http://schemas.openxmlformats.org/officeDocument/2006/relationships/image" Target="../media/image13.jpg"/><Relationship Id="rId4" Type="http://schemas.openxmlformats.org/officeDocument/2006/relationships/image" Target="../media/image12.jpeg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4.png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m4a"/><Relationship Id="rId3" Type="http://schemas.microsoft.com/office/2007/relationships/media" Target="../media/media12.m4a"/><Relationship Id="rId7" Type="http://schemas.microsoft.com/office/2007/relationships/media" Target="../media/media14.m4a"/><Relationship Id="rId12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audio" Target="../media/media13.m4a"/><Relationship Id="rId11" Type="http://schemas.openxmlformats.org/officeDocument/2006/relationships/image" Target="../media/image18.jpg"/><Relationship Id="rId5" Type="http://schemas.microsoft.com/office/2007/relationships/media" Target="../media/media13.m4a"/><Relationship Id="rId10" Type="http://schemas.openxmlformats.org/officeDocument/2006/relationships/notesSlide" Target="../notesSlides/notesSlide1.xml"/><Relationship Id="rId4" Type="http://schemas.openxmlformats.org/officeDocument/2006/relationships/audio" Target="../media/media12.m4a"/><Relationship Id="rId9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16.m4a"/><Relationship Id="rId7" Type="http://schemas.openxmlformats.org/officeDocument/2006/relationships/image" Target="../media/image20.jp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6.m4a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18.m4a"/><Relationship Id="rId7" Type="http://schemas.openxmlformats.org/officeDocument/2006/relationships/image" Target="../media/image21.jpe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8.m4a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20.m4a"/><Relationship Id="rId7" Type="http://schemas.openxmlformats.org/officeDocument/2006/relationships/image" Target="../media/image22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0.m4a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732C5E-16AD-4EF2-916C-EB1E8B3361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55069" y="1944598"/>
            <a:ext cx="8689976" cy="2509213"/>
          </a:xfrm>
        </p:spPr>
        <p:txBody>
          <a:bodyPr>
            <a:normAutofit/>
          </a:bodyPr>
          <a:lstStyle/>
          <a:p>
            <a:r>
              <a:rPr lang="ru-RU" sz="8800" b="1" cap="none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ЗДРАВСТВУЙТЕ, РЕБЯТА!</a:t>
            </a:r>
          </a:p>
        </p:txBody>
      </p:sp>
      <p:pic>
        <p:nvPicPr>
          <p:cNvPr id="3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B3805C6D-59E2-4F5D-915A-E76059CB15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9182" y="6422540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297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>
        <p15:prstTrans prst="prestig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BEE277A-7C9C-46B9-A3AB-CCA0196E63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94" y="528723"/>
            <a:ext cx="5700702" cy="57041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3BB6F0A-8176-4870-8F9E-4739AFA39C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122" y="765110"/>
            <a:ext cx="3832935" cy="5327780"/>
          </a:xfrm>
          <a:prstGeom prst="rect">
            <a:avLst/>
          </a:prstGeom>
        </p:spPr>
      </p:pic>
      <p:pic>
        <p:nvPicPr>
          <p:cNvPr id="2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7AE1B048-9AD0-4626-A216-953201389D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013" y="6456447"/>
            <a:ext cx="275881" cy="275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96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448DAB5-385F-49E2-B843-974F538678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749" y="689218"/>
            <a:ext cx="10470502" cy="5479563"/>
          </a:xfrm>
          <a:prstGeom prst="rect">
            <a:avLst/>
          </a:prstGeom>
        </p:spPr>
      </p:pic>
      <p:pic>
        <p:nvPicPr>
          <p:cNvPr id="2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B62D8693-553E-4E81-ADB5-F7B4DC382C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8513" y="6525176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050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364C10E-B6D2-4826-AC77-00E5C36F32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074" y="485191"/>
            <a:ext cx="8123852" cy="6092889"/>
          </a:xfrm>
          <a:prstGeom prst="rect">
            <a:avLst/>
          </a:prstGeom>
        </p:spPr>
      </p:pic>
      <p:pic>
        <p:nvPicPr>
          <p:cNvPr id="2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0A36590-8E93-4FBC-925E-F9B703713F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8513" y="6455842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459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8ABB707-255F-4AE1-8079-DC6752B243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982" b="8333"/>
          <a:stretch/>
        </p:blipFill>
        <p:spPr>
          <a:xfrm>
            <a:off x="457198" y="1026367"/>
            <a:ext cx="11453139" cy="526246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CD907BD-CDEF-42FD-8527-9FC1FBBC7A9D}"/>
              </a:ext>
            </a:extLst>
          </p:cNvPr>
          <p:cNvSpPr txBox="1"/>
          <p:nvPr/>
        </p:nvSpPr>
        <p:spPr>
          <a:xfrm>
            <a:off x="634483" y="5794309"/>
            <a:ext cx="2351314" cy="2814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A5D31701-6524-4C65-95BB-53A29AD962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1860" y="6613525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258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9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080EE09-3DC0-4EA5-998C-2DBC4C7EEC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006" y="0"/>
            <a:ext cx="5581988" cy="6858000"/>
          </a:xfrm>
          <a:prstGeom prst="rect">
            <a:avLst/>
          </a:prstGeom>
        </p:spPr>
      </p:pic>
      <p:pic>
        <p:nvPicPr>
          <p:cNvPr id="2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502E0041-AE35-4B42-B8E4-9726E7CAED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50521" y="6534507"/>
            <a:ext cx="244475" cy="244475"/>
          </a:xfrm>
          <a:prstGeom prst="rect">
            <a:avLst/>
          </a:prstGeom>
        </p:spPr>
      </p:pic>
      <p:pic>
        <p:nvPicPr>
          <p:cNvPr id="4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DA5C5581-51AC-41FD-9328-A0EA278B9F8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47680" y="6534507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355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2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44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AF93C27-E2B1-467E-859B-61C458F217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0000"/>
                    </a14:imgEffect>
                    <a14:imgEffect>
                      <a14:saturation sat="33000"/>
                    </a14:imgEffect>
                    <a14:imgEffect>
                      <a14:brightnessContrast bright="15000" contras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571500"/>
            <a:ext cx="9525000" cy="5715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1A17E6-2D18-4B01-A2D2-9CCE132E6976}"/>
              </a:ext>
            </a:extLst>
          </p:cNvPr>
          <p:cNvSpPr txBox="1"/>
          <p:nvPr/>
        </p:nvSpPr>
        <p:spPr>
          <a:xfrm>
            <a:off x="1679511" y="1660849"/>
            <a:ext cx="66433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ПОТРЕБНОСТИ</a:t>
            </a:r>
          </a:p>
        </p:txBody>
      </p:sp>
      <p:pic>
        <p:nvPicPr>
          <p:cNvPr id="2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B15235D8-E685-48CC-8A27-837C7DE788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2488" y="6397657"/>
            <a:ext cx="334671" cy="33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684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AEDDAC2-719E-42D2-991F-5735E980DE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32" y="568404"/>
            <a:ext cx="4455513" cy="296924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E3E7D3-F205-466C-875C-67917349F36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085"/>
          <a:stretch/>
        </p:blipFill>
        <p:spPr>
          <a:xfrm>
            <a:off x="7994376" y="1072638"/>
            <a:ext cx="4104317" cy="471272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ED60E1-012F-4EB0-9ABA-0EF72697370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33" y="3689053"/>
            <a:ext cx="4453872" cy="296924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D63053-7E9E-454A-8FA6-A0269128593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295" y="568405"/>
            <a:ext cx="2969248" cy="296924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D96D430-613E-4844-91F9-5D98BD708CA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8" r="10394"/>
          <a:stretch/>
        </p:blipFill>
        <p:spPr>
          <a:xfrm>
            <a:off x="4919295" y="3689053"/>
            <a:ext cx="3153747" cy="2515472"/>
          </a:xfrm>
          <a:prstGeom prst="rect">
            <a:avLst/>
          </a:prstGeom>
        </p:spPr>
      </p:pic>
      <p:pic>
        <p:nvPicPr>
          <p:cNvPr id="8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7DC13569-C095-4C51-BF15-F5F89CDB05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78192" y="6536063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767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503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BACEE69-BFDC-4959-BA59-59482FD0AC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436" y="328612"/>
            <a:ext cx="4762500" cy="6200775"/>
          </a:xfrm>
          <a:prstGeom prst="rect">
            <a:avLst/>
          </a:prstGeom>
        </p:spPr>
      </p:pic>
      <p:pic>
        <p:nvPicPr>
          <p:cNvPr id="4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B06D4436-A1DE-4CE5-B488-495A28DDE1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5165" y="6529387"/>
            <a:ext cx="210231" cy="210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101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6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69" r="79610" b="46026"/>
          <a:stretch/>
        </p:blipFill>
        <p:spPr>
          <a:xfrm>
            <a:off x="593732" y="395654"/>
            <a:ext cx="2219806" cy="58815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846" b="13590"/>
          <a:stretch/>
        </p:blipFill>
        <p:spPr>
          <a:xfrm>
            <a:off x="3196254" y="1424082"/>
            <a:ext cx="8305964" cy="3824654"/>
          </a:xfrm>
          <a:prstGeom prst="rect">
            <a:avLst/>
          </a:prstGeom>
        </p:spPr>
      </p:pic>
      <p:cxnSp>
        <p:nvCxnSpPr>
          <p:cNvPr id="5" name="Прямая со стрелкой 4"/>
          <p:cNvCxnSpPr/>
          <p:nvPr/>
        </p:nvCxnSpPr>
        <p:spPr>
          <a:xfrm flipH="1">
            <a:off x="2417885" y="465992"/>
            <a:ext cx="1230923" cy="65942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H="1">
            <a:off x="2389436" y="1310054"/>
            <a:ext cx="643910" cy="119868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>
            <a:off x="5472962" y="795703"/>
            <a:ext cx="892669" cy="84406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6183924" y="945037"/>
            <a:ext cx="2195145" cy="28289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8409594" y="945037"/>
            <a:ext cx="1165229" cy="135415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10701787" y="2659809"/>
            <a:ext cx="1329904" cy="111415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7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61364" y="6593541"/>
            <a:ext cx="264459" cy="264459"/>
          </a:xfrm>
          <a:prstGeom prst="rect">
            <a:avLst/>
          </a:prstGeom>
        </p:spPr>
      </p:pic>
      <p:pic>
        <p:nvPicPr>
          <p:cNvPr id="9" name="Записанный звук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93732" y="6593541"/>
            <a:ext cx="282388" cy="282388"/>
          </a:xfrm>
          <a:prstGeom prst="rect">
            <a:avLst/>
          </a:prstGeom>
        </p:spPr>
      </p:pic>
      <p:pic>
        <p:nvPicPr>
          <p:cNvPr id="11" name="Записанный звук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44029" y="6575612"/>
            <a:ext cx="282388" cy="282388"/>
          </a:xfrm>
          <a:prstGeom prst="rect">
            <a:avLst/>
          </a:prstGeom>
        </p:spPr>
      </p:pic>
      <p:pic>
        <p:nvPicPr>
          <p:cNvPr id="15" name="Записанный звук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890835" y="6532224"/>
            <a:ext cx="369163" cy="369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080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97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12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48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484"/>
                            </p:stCondLst>
                            <p:childTnLst>
                              <p:par>
                                <p:cTn id="16" presetID="26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484"/>
                            </p:stCondLst>
                            <p:childTnLst>
                              <p:par>
                                <p:cTn id="3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9484"/>
                            </p:stCondLst>
                            <p:childTnLst>
                              <p:par>
                                <p:cTn id="5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1484"/>
                            </p:stCondLst>
                            <p:childTnLst>
                              <p:par>
                                <p:cTn id="6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3484"/>
                            </p:stCondLst>
                            <p:childTnLst>
                              <p:par>
                                <p:cTn id="8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5484"/>
                            </p:stCondLst>
                            <p:childTnLst>
                              <p:par>
                                <p:cTn id="10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7484"/>
                            </p:stCondLst>
                            <p:childTnLst>
                              <p:par>
                                <p:cTn id="1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9" dur="705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100000">
                <p:cTn id="1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100000">
                <p:cTn id="1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847" y="735621"/>
            <a:ext cx="5383823" cy="538382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466" y="513616"/>
            <a:ext cx="7021485" cy="5827832"/>
          </a:xfrm>
          <a:prstGeom prst="rect">
            <a:avLst/>
          </a:prstGeom>
        </p:spPr>
      </p:pic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13371" y="6577614"/>
            <a:ext cx="243830" cy="243830"/>
          </a:xfrm>
          <a:prstGeom prst="rect">
            <a:avLst/>
          </a:prstGeom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93072" y="6577614"/>
            <a:ext cx="280386" cy="28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253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70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63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10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786" y="809086"/>
            <a:ext cx="5204851" cy="52048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871" y="59945"/>
            <a:ext cx="10058400" cy="6703131"/>
          </a:xfrm>
          <a:prstGeom prst="rect">
            <a:avLst/>
          </a:prstGeom>
        </p:spPr>
      </p:pic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8369" y="6496975"/>
            <a:ext cx="361025" cy="361025"/>
          </a:xfrm>
          <a:prstGeom prst="rect">
            <a:avLst/>
          </a:prstGeom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87753" y="6455317"/>
            <a:ext cx="307759" cy="30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681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87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009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10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099" y="419099"/>
            <a:ext cx="5603631" cy="560363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486" y="654718"/>
            <a:ext cx="6841868" cy="6106366"/>
          </a:xfrm>
          <a:prstGeom prst="rect">
            <a:avLst/>
          </a:prstGeom>
        </p:spPr>
      </p:pic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27247" y="6391181"/>
            <a:ext cx="369903" cy="369903"/>
          </a:xfrm>
          <a:prstGeom prst="rect">
            <a:avLst/>
          </a:prstGeom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97150" y="6377864"/>
            <a:ext cx="396536" cy="39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000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92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62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1985" y="1459523"/>
            <a:ext cx="849336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>
                <a:solidFill>
                  <a:schemeClr val="accent1">
                    <a:lumMod val="75000"/>
                  </a:schemeClr>
                </a:solidFill>
              </a:rPr>
              <a:t>ФИЗИОЛОГИЧЕСКИЕ ПОТРЕБНОСТИ</a:t>
            </a:r>
          </a:p>
        </p:txBody>
      </p:sp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1130" y="6414418"/>
            <a:ext cx="440184" cy="440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294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1956550-0D9F-45CE-B036-2F3A485145A7}"/>
              </a:ext>
            </a:extLst>
          </p:cNvPr>
          <p:cNvSpPr/>
          <p:nvPr/>
        </p:nvSpPr>
        <p:spPr>
          <a:xfrm>
            <a:off x="1733938" y="2258008"/>
            <a:ext cx="8724123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15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МОЛОДЦЫ!</a:t>
            </a:r>
          </a:p>
        </p:txBody>
      </p:sp>
      <p:pic>
        <p:nvPicPr>
          <p:cNvPr id="3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183EBD88-D7B5-4A6C-AC6B-8929E0A90A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5765" y="6526213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96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113</TotalTime>
  <Words>10</Words>
  <Application>Microsoft Office PowerPoint</Application>
  <PresentationFormat>Широкоэкранный</PresentationFormat>
  <Paragraphs>5</Paragraphs>
  <Slides>15</Slides>
  <Notes>1</Notes>
  <HiddenSlides>0</HiddenSlides>
  <MMClips>22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Tw Cen MT</vt:lpstr>
      <vt:lpstr>Капля</vt:lpstr>
      <vt:lpstr>ЗДРАВСТВУЙТЕ, РЕБЯТА!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ЗДРАВСТВУЙТЕ, РЕБЯТА!</dc:title>
  <dc:creator>Мария Астанина</dc:creator>
  <cp:lastModifiedBy>usr</cp:lastModifiedBy>
  <cp:revision>13</cp:revision>
  <dcterms:created xsi:type="dcterms:W3CDTF">2021-10-27T14:17:59Z</dcterms:created>
  <dcterms:modified xsi:type="dcterms:W3CDTF">2022-01-24T10:29:02Z</dcterms:modified>
</cp:coreProperties>
</file>