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6" r:id="rId10"/>
    <p:sldId id="265" r:id="rId11"/>
    <p:sldId id="264" r:id="rId12"/>
    <p:sldId id="263" r:id="rId13"/>
    <p:sldId id="269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3543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8621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0893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7011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1063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9512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9195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7777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0043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1283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178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46A22-A05F-4DA7-BC26-3F17CC2B7C45}" type="datetimeFigureOut">
              <a:rPr lang="ru-RU" smtClean="0"/>
              <a:pPr/>
              <a:t>24.06.2022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1A7A9-2F21-48AF-8BA2-CCE9A9DA84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D6289-A426-40AB-A980-090D9C1F363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F26D53-94A2-4969-BF81-E9770B75E88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081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microsoft.com/office/2007/relationships/hdphoto" Target="NUL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png"/><Relationship Id="rId7" Type="http://schemas.microsoft.com/office/2007/relationships/hdphoto" Target="NUL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643042" y="214290"/>
            <a:ext cx="5857884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автономное общеобразовательное учреждение «Средняя общеобразовательная школа №2» </a:t>
            </a: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500834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Балаково 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143504" y="1714524"/>
            <a:ext cx="35719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Номинация: Социальный проект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Направление:75 лет Победы в Великой Отечественной войне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1941—1945 гг. </a:t>
            </a:r>
          </a:p>
          <a:p>
            <a:endParaRPr lang="ru-RU" sz="1400" dirty="0"/>
          </a:p>
        </p:txBody>
      </p:sp>
      <p:pic>
        <p:nvPicPr>
          <p:cNvPr id="1033" name="Picture 9" descr="https://avatars.mds.yandex.net/get-pdb/1809151/e9bad95f-e5be-43d9-90c1-2f7db06daa9d/s1200?webp=fals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650" y="1857364"/>
            <a:ext cx="7129746" cy="464344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928934"/>
            <a:ext cx="7772400" cy="1470025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b="1" cap="all" dirty="0">
                <a:solidFill>
                  <a:srgbClr val="990000"/>
                </a:solidFill>
                <a:latin typeface="Times New Roman" pitchFamily="18" charset="0"/>
                <a:cs typeface="Aharoni" pitchFamily="2" charset="-79"/>
              </a:rPr>
              <a:t>Учитель – защитник Родины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28" y="4105292"/>
            <a:ext cx="4143372" cy="1752600"/>
          </a:xfrm>
        </p:spPr>
        <p:txBody>
          <a:bodyPr anchor="ctr">
            <a:normAutofit fontScale="40000" lnSpcReduction="20000"/>
          </a:bodyPr>
          <a:lstStyle/>
          <a:p>
            <a:pPr algn="l">
              <a:lnSpc>
                <a:spcPct val="120000"/>
              </a:lnSpc>
            </a:pPr>
            <a:r>
              <a:rPr lang="ru-RU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Выполнили: Соколов Егор, Хохлова Анастасия</a:t>
            </a:r>
          </a:p>
          <a:p>
            <a:pPr algn="l">
              <a:lnSpc>
                <a:spcPct val="120000"/>
              </a:lnSpc>
            </a:pPr>
            <a:r>
              <a:rPr lang="ru-RU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Обучающиеся </a:t>
            </a:r>
            <a:r>
              <a:rPr lang="ru-RU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9а </a:t>
            </a:r>
            <a:r>
              <a:rPr lang="ru-RU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класса.</a:t>
            </a:r>
          </a:p>
          <a:p>
            <a:pPr algn="l">
              <a:lnSpc>
                <a:spcPct val="120000"/>
              </a:lnSpc>
            </a:pPr>
            <a:r>
              <a:rPr lang="ru-RU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Руководитель: Селифонова </a:t>
            </a:r>
            <a:r>
              <a:rPr lang="ru-RU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Наталья Леонидовна, </a:t>
            </a:r>
            <a:r>
              <a:rPr lang="ru-RU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истории и обществознания </a:t>
            </a:r>
          </a:p>
          <a:p>
            <a:pPr algn="l">
              <a:lnSpc>
                <a:spcPct val="120000"/>
              </a:lnSpc>
            </a:pPr>
            <a:r>
              <a:rPr lang="ru-RU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69608" y="681319"/>
            <a:ext cx="6000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«От </a:t>
            </a:r>
            <a:r>
              <a:rPr lang="ru-RU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врачей и учителей требуют чуда, а если чудо свершится, никто не удивляется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.»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Мария-ЭбнерЭшенбах</a:t>
            </a:r>
            <a:r>
              <a:rPr lang="ru-RU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австрийская писательница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42976" y="2143116"/>
            <a:ext cx="5143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 войну ушли более 14 тысяч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балаковцев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вернулись с полей сражений 7512.</a:t>
            </a:r>
          </a:p>
        </p:txBody>
      </p:sp>
      <p:pic>
        <p:nvPicPr>
          <p:cNvPr id="4104" name="Picture 8" descr="https://avatars.mds.yandex.net/get-zen_doc/52326/pub_5b59f185920ffd00a92e9a48_5b59f2ba5f182600a9e76ece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60576" y="500042"/>
            <a:ext cx="2683390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5857884" y="4143380"/>
            <a:ext cx="32861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Более 100 выпускников и учителей средней школы №2 стали участниками Великой Отечественной войны.</a:t>
            </a:r>
          </a:p>
          <a:p>
            <a:endParaRPr lang="ru-RU" dirty="0"/>
          </a:p>
        </p:txBody>
      </p:sp>
      <p:pic>
        <p:nvPicPr>
          <p:cNvPr id="12" name="Picture 1" descr="C:\Users\Sindoring\Desktop\69504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143248"/>
            <a:ext cx="5429288" cy="2977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4100" name="Picture 4" descr="https://avatars.mds.yandex.net/get-pdb/872807/85030dd8-f3a8-479d-bf3e-02489c98d895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3778539" cy="3429024"/>
          </a:xfrm>
          <a:prstGeom prst="rect">
            <a:avLst/>
          </a:prstGeom>
          <a:noFill/>
        </p:spPr>
      </p:pic>
      <p:pic>
        <p:nvPicPr>
          <p:cNvPr id="4102" name="Picture 6" descr="http://900igr.net/up/datai/178359/0001-001-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71413"/>
            <a:ext cx="3158654" cy="298887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14348" y="500042"/>
            <a:ext cx="6429420" cy="1354217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latin typeface="BatangChe" pitchFamily="49" charset="-127"/>
                <a:ea typeface="BatangChe" pitchFamily="49" charset="-127"/>
                <a:cs typeface="Times New Roman" pitchFamily="18" charset="0"/>
              </a:rPr>
              <a:t>Букарин</a:t>
            </a:r>
            <a:r>
              <a:rPr lang="ru-RU" sz="3200" b="1" dirty="0" smtClean="0">
                <a:latin typeface="BatangChe" pitchFamily="49" charset="-127"/>
                <a:ea typeface="BatangChe" pitchFamily="49" charset="-127"/>
                <a:cs typeface="Times New Roman" pitchFamily="18" charset="0"/>
              </a:rPr>
              <a:t> Николай Филиппович</a:t>
            </a:r>
            <a:endParaRPr lang="ru-RU" sz="3200" dirty="0" smtClean="0">
              <a:latin typeface="BatangChe" pitchFamily="49" charset="-127"/>
              <a:ea typeface="BatangChe" pitchFamily="49" charset="-127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" name="Рисунок 9" descr="E:\презентация Учителя на фронте\Букарин\букарин 1 00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" t="715" r="1519" b="2748"/>
          <a:stretch/>
        </p:blipFill>
        <p:spPr bwMode="auto">
          <a:xfrm rot="5400000">
            <a:off x="1285850" y="1285863"/>
            <a:ext cx="3000399" cy="385765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714876" y="5357826"/>
            <a:ext cx="4000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Н.Ф.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Букарин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родился 6 мая 1906 года в городе Балаково. Здесь он окончил школу №2 в 1927 году.</a:t>
            </a:r>
          </a:p>
        </p:txBody>
      </p:sp>
      <p:pic>
        <p:nvPicPr>
          <p:cNvPr id="9" name="Рисунок 8" descr="E:\презентация Учителя на фронте\Букарин\Букарин2 001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29191" y="2071678"/>
            <a:ext cx="3571899" cy="25717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4100" name="Picture 4" descr="https://avatars.mds.yandex.net/get-pdb/872807/85030dd8-f3a8-479d-bf3e-02489c98d895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3778539" cy="3429024"/>
          </a:xfrm>
          <a:prstGeom prst="rect">
            <a:avLst/>
          </a:prstGeom>
          <a:noFill/>
        </p:spPr>
      </p:pic>
      <p:pic>
        <p:nvPicPr>
          <p:cNvPr id="4102" name="Picture 6" descr="http://900igr.net/up/datai/178359/0001-001-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71413"/>
            <a:ext cx="3158654" cy="298887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00034" y="785794"/>
            <a:ext cx="564360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Орден Красного Знамени</a:t>
            </a:r>
            <a:r>
              <a:rPr lang="ru-RU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орден «Красное знамя»</a:t>
            </a:r>
            <a:r>
              <a:rPr lang="ru-RU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— один из высших орденов СССР. Первый советский орден. Был учреждён для награждения за особую храбрость, самоотверженность и мужество, проявленные при защите социалистического Отечества. Орденом Красного Знамени также награждались войсковые части, военные корабли, государственные и общественные организации.</a:t>
            </a:r>
          </a:p>
          <a:p>
            <a:endParaRPr lang="ru-RU" i="1" dirty="0"/>
          </a:p>
        </p:txBody>
      </p:sp>
      <p:pic>
        <p:nvPicPr>
          <p:cNvPr id="9" name="Рисунок 8" descr="E:\презентация Учителя на фронте\Букарин\1508248214_2274471817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22" y="1714488"/>
            <a:ext cx="1934172" cy="144666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3786182" y="3714752"/>
            <a:ext cx="52149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Орден Отечественной войны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— орден Союза ССР, учреждённый Указом Президиума Верховного Совета СССР «Об учреждении Ордена Отечественной Войны I и II степени» от 20 мая 1942 года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E:\презентация Учителя на фронте\Букарин\OPatWarB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01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50" y="3433481"/>
            <a:ext cx="1557342" cy="17100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4100" name="Picture 4" descr="https://avatars.mds.yandex.net/get-pdb/872807/85030dd8-f3a8-479d-bf3e-02489c98d895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3778539" cy="3429024"/>
          </a:xfrm>
          <a:prstGeom prst="rect">
            <a:avLst/>
          </a:prstGeom>
          <a:noFill/>
        </p:spPr>
      </p:pic>
      <p:pic>
        <p:nvPicPr>
          <p:cNvPr id="4102" name="Picture 6" descr="http://900igr.net/up/datai/178359/0001-001-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71413"/>
            <a:ext cx="3158654" cy="298887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57158" y="357166"/>
            <a:ext cx="785818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>
                <a:latin typeface="BatangChe" pitchFamily="49" charset="-127"/>
                <a:ea typeface="BatangChe" pitchFamily="49" charset="-127"/>
              </a:rPr>
              <a:t>Шулепов</a:t>
            </a:r>
            <a:r>
              <a:rPr lang="ru-RU" sz="3200" b="1" dirty="0">
                <a:latin typeface="BatangChe" pitchFamily="49" charset="-127"/>
                <a:ea typeface="BatangChe" pitchFamily="49" charset="-127"/>
              </a:rPr>
              <a:t> Сергей Андреевич</a:t>
            </a:r>
            <a:endParaRPr lang="ru-RU" sz="3200" dirty="0">
              <a:latin typeface="BatangChe" pitchFamily="49" charset="-127"/>
              <a:ea typeface="BatangChe" pitchFamily="49" charset="-127"/>
            </a:endParaRPr>
          </a:p>
          <a:p>
            <a:endParaRPr lang="ru-RU" dirty="0"/>
          </a:p>
        </p:txBody>
      </p:sp>
      <p:pic>
        <p:nvPicPr>
          <p:cNvPr id="8" name="Рисунок 7" descr="E:\презентация Учителя на фронте\Шулепов\фото 00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8" y="1357298"/>
            <a:ext cx="2786081" cy="35004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Рисунок 8" descr="E:\презентация Учителя на фронте\Шулепов\воинская книжка 1 001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3" b="1"/>
          <a:stretch/>
        </p:blipFill>
        <p:spPr bwMode="auto">
          <a:xfrm>
            <a:off x="500034" y="1500174"/>
            <a:ext cx="3304851" cy="265594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E:\презентация Учителя на фронте\Шулепов\за взятие Кенигсберга 00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990" y="3214686"/>
            <a:ext cx="2722448" cy="19030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5000628" y="4857760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одился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1917 году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00496" y="5300505"/>
            <a:ext cx="5143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Началась война, 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Шулепов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Сергей Андреевич отправился добровольцем на фронт.  Гвардии старший сержант,  прошел он всю войну от Москвы до Кёнигсберга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70" y="0"/>
            <a:ext cx="9143999" cy="6857999"/>
          </a:xfrm>
          <a:prstGeom prst="rect">
            <a:avLst/>
          </a:prstGeom>
          <a:noFill/>
        </p:spPr>
      </p:pic>
      <p:pic>
        <p:nvPicPr>
          <p:cNvPr id="4100" name="Picture 4" descr="https://avatars.mds.yandex.net/get-pdb/872807/85030dd8-f3a8-479d-bf3e-02489c98d895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3778539" cy="3429024"/>
          </a:xfrm>
          <a:prstGeom prst="rect">
            <a:avLst/>
          </a:prstGeom>
          <a:noFill/>
        </p:spPr>
      </p:pic>
      <p:pic>
        <p:nvPicPr>
          <p:cNvPr id="4102" name="Picture 6" descr="http://900igr.net/up/datai/178359/0001-001-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71413"/>
            <a:ext cx="3158654" cy="298887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00034" y="571480"/>
            <a:ext cx="507209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Орден Красной Звезды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учреждён Постановлением Президиума ЦИК СССР от 6 апреля 1930 года. Статут ордена учреждён Постановлением Президиума ЦИК СССР от 5 мая 1930 года. Награждение орденом Красной Звезды производилось за личное мужество и отвагу в боях, отличную организацию и умелое руководство боевыми действиями, способствовавшими успеху советских войск.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8" name="Рисунок 7" descr="E:\презентация Учителя на фронте\Шулепов\1387857531_orden-krasnoy-zvezdy-3-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8" y="1500174"/>
            <a:ext cx="1500198" cy="135732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643174" y="3192378"/>
            <a:ext cx="51435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Медаль «За отвагу»</a:t>
            </a:r>
            <a:r>
              <a:rPr lang="ru-RU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— государственная награда СССР для награждения за личное мужество и отвагу, проявленные при защите Отечества и исполнении воинского долга. Во время Великой Отечественной войны за период с 1941 по 1945 год было произведено более 4 млн. награждений.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143372" y="5214950"/>
            <a:ext cx="47863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Медаль «За взятие Кёнигсберга»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учреждена Указом Президиума ВС СССР от 9 июня 1945 года. Автор проекта медали — художник А. И. Кузнецов.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2" name="Рисунок 11" descr="E:\презентация Учителя на фронте\Шулепов\Capture_of_Koenigsberg_OBVERSE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58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710" y="3429000"/>
            <a:ext cx="857256" cy="1643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60" name="Picture 4" descr="https://cdn.moypolk.ru/static/resize/w800/soldiers/awards/2016/04/24/9b03ae7e10940ca337440622e4d41a93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10051" y="3490935"/>
            <a:ext cx="1747437" cy="16525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4100" name="Picture 4" descr="https://avatars.mds.yandex.net/get-pdb/872807/85030dd8-f3a8-479d-bf3e-02489c98d895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3778539" cy="3429024"/>
          </a:xfrm>
          <a:prstGeom prst="rect">
            <a:avLst/>
          </a:prstGeom>
          <a:noFill/>
        </p:spPr>
      </p:pic>
      <p:pic>
        <p:nvPicPr>
          <p:cNvPr id="4102" name="Picture 6" descr="http://900igr.net/up/datai/178359/0001-001-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71413"/>
            <a:ext cx="3158654" cy="298887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857224" y="357166"/>
            <a:ext cx="521497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>
                <a:latin typeface="BatangChe" pitchFamily="49" charset="-127"/>
                <a:ea typeface="BatangChe" pitchFamily="49" charset="-127"/>
              </a:rPr>
              <a:t>Сенчугов</a:t>
            </a:r>
            <a:r>
              <a:rPr lang="ru-RU" sz="3200" b="1" dirty="0">
                <a:latin typeface="BatangChe" pitchFamily="49" charset="-127"/>
                <a:ea typeface="BatangChe" pitchFamily="49" charset="-127"/>
              </a:rPr>
              <a:t> Иван Иванович</a:t>
            </a:r>
            <a:endParaRPr lang="ru-RU" sz="3200" dirty="0">
              <a:latin typeface="BatangChe" pitchFamily="49" charset="-127"/>
              <a:ea typeface="BatangChe" pitchFamily="49" charset="-127"/>
            </a:endParaRPr>
          </a:p>
          <a:p>
            <a:endParaRPr lang="ru-RU" dirty="0">
              <a:latin typeface="BatangChe" pitchFamily="49" charset="-127"/>
              <a:ea typeface="BatangChe" pitchFamily="49" charset="-127"/>
            </a:endParaRPr>
          </a:p>
        </p:txBody>
      </p:sp>
      <p:pic>
        <p:nvPicPr>
          <p:cNvPr id="8" name="Рисунок 7" descr="E:\презентация Учителя на фронте\Сенчугов Н.И 00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1571612"/>
            <a:ext cx="3071834" cy="207170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Рисунок 8" descr="E:\презентация Учителя на фронте\Сенчугов Н.И 2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8" y="1571612"/>
            <a:ext cx="2428892" cy="35004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1357290" y="3800307"/>
            <a:ext cx="3929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Родился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1917 году в селе Сухой Отрог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Балаковского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района Саратовской области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там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же окончил начальную школу.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57620" y="5143512"/>
            <a:ext cx="5143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 июня 1941 года по август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был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разведчиком на Калининском фронте. Затем до мая 1945 года воевал  на первом Белорусском  фронте в должности старшины роты.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4100" name="Picture 4" descr="https://avatars.mds.yandex.net/get-pdb/872807/85030dd8-f3a8-479d-bf3e-02489c98d895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3778539" cy="3429024"/>
          </a:xfrm>
          <a:prstGeom prst="rect">
            <a:avLst/>
          </a:prstGeom>
          <a:noFill/>
        </p:spPr>
      </p:pic>
      <p:pic>
        <p:nvPicPr>
          <p:cNvPr id="4102" name="Picture 6" descr="http://900igr.net/up/datai/178359/0001-001-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71413"/>
            <a:ext cx="3158654" cy="298887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42910" y="1142984"/>
            <a:ext cx="69294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После войны окончил Саратовский госуниверситет им. Чернышевского, работал учителем, а  с 1961 по 1963 годы был  директором СОШ №2. В последние годы преподавал химию в химико-технологическом техникуме.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За участие в Великой Отечественной войне был награждён восемью медалями и Гвардейским знаком.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4480" y="3071810"/>
            <a:ext cx="57150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Нагрудный </a:t>
            </a:r>
            <a:r>
              <a:rPr lang="ru-RU" b="1" i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знак «Гвардия»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 был учреждён 21 мая 1942 года Указом Президиума Верховного Совета СССР «О введении для военнослужащих гвардейских частей и соединений Красной Армии и Военно-Морского Флота гвардейских военных званий».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9" name="Рисунок 8" descr="E:\презентация Учителя на фронте\Никогда не забудем\9985_original.gif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4" y="4214818"/>
            <a:ext cx="1714512" cy="2071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4100" name="Picture 4" descr="https://avatars.mds.yandex.net/get-pdb/872807/85030dd8-f3a8-479d-bf3e-02489c98d895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3778539" cy="3429024"/>
          </a:xfrm>
          <a:prstGeom prst="rect">
            <a:avLst/>
          </a:prstGeom>
          <a:noFill/>
        </p:spPr>
      </p:pic>
      <p:pic>
        <p:nvPicPr>
          <p:cNvPr id="4102" name="Picture 6" descr="http://900igr.net/up/datai/178359/0001-001-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71413"/>
            <a:ext cx="3158654" cy="298887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00034" y="500042"/>
            <a:ext cx="68580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BatangChe" pitchFamily="49" charset="-127"/>
                <a:ea typeface="BatangChe" pitchFamily="49" charset="-127"/>
              </a:rPr>
              <a:t>Лопатин</a:t>
            </a:r>
            <a:r>
              <a:rPr lang="en-US" sz="3200" b="1" dirty="0" smtClean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3200" b="1" dirty="0" smtClean="0">
                <a:latin typeface="BatangChe" pitchFamily="49" charset="-127"/>
                <a:ea typeface="BatangChe" pitchFamily="49" charset="-127"/>
              </a:rPr>
              <a:t>Владимир </a:t>
            </a:r>
            <a:r>
              <a:rPr lang="ru-RU" sz="3200" b="1" dirty="0">
                <a:latin typeface="BatangChe" pitchFamily="49" charset="-127"/>
                <a:ea typeface="BatangChe" pitchFamily="49" charset="-127"/>
              </a:rPr>
              <a:t>Михайлович</a:t>
            </a:r>
            <a:endParaRPr lang="ru-RU" sz="3200" dirty="0">
              <a:latin typeface="BatangChe" pitchFamily="49" charset="-127"/>
              <a:ea typeface="BatangChe" pitchFamily="49" charset="-127"/>
            </a:endParaRPr>
          </a:p>
        </p:txBody>
      </p:sp>
      <p:pic>
        <p:nvPicPr>
          <p:cNvPr id="8" name="Рисунок 7" descr="E:\презентация Учителя на фронте\учителя\Лопатин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0" y="2000240"/>
            <a:ext cx="2488565" cy="29832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Рисунок 8" descr="E:\презентация Учителя на фронте\лопатин\Лопатин1 00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290" y="1785926"/>
            <a:ext cx="2143140" cy="30042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" name="Рисунок 9" descr="E:\презентация Учителя на фронте\лопатин\Лопатин2 00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02" y="3071810"/>
            <a:ext cx="1571636" cy="20271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3500430" y="5300505"/>
            <a:ext cx="5500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Ученик</a:t>
            </a:r>
            <a:r>
              <a:rPr lang="ru-RU" dirty="0"/>
              <a:t>, учитель, директор нашей школы. Родился он в Балаково. После окончания средней школы №2  поступил в </a:t>
            </a:r>
            <a:r>
              <a:rPr lang="ru-RU" dirty="0" err="1"/>
              <a:t>Вольское</a:t>
            </a:r>
            <a:r>
              <a:rPr lang="ru-RU" dirty="0"/>
              <a:t> педагогическое училище, которое окончил с отличием.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4100" name="Picture 4" descr="https://avatars.mds.yandex.net/get-pdb/872807/85030dd8-f3a8-479d-bf3e-02489c98d895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3778539" cy="3429024"/>
          </a:xfrm>
          <a:prstGeom prst="rect">
            <a:avLst/>
          </a:prstGeom>
          <a:noFill/>
        </p:spPr>
      </p:pic>
      <p:pic>
        <p:nvPicPr>
          <p:cNvPr id="4102" name="Picture 6" descr="http://900igr.net/up/datai/178359/0001-001-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71413"/>
            <a:ext cx="3158654" cy="298887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71472" y="500042"/>
            <a:ext cx="657229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BatangChe" pitchFamily="49" charset="-127"/>
                <a:ea typeface="BatangChe" pitchFamily="49" charset="-127"/>
              </a:rPr>
              <a:t>Серов Виктор Григорьевич</a:t>
            </a:r>
            <a:endParaRPr lang="ru-RU" sz="3200" dirty="0">
              <a:latin typeface="BatangChe" pitchFamily="49" charset="-127"/>
              <a:ea typeface="BatangChe" pitchFamily="49" charset="-127"/>
            </a:endParaRPr>
          </a:p>
          <a:p>
            <a:endParaRPr lang="ru-RU" dirty="0"/>
          </a:p>
        </p:txBody>
      </p:sp>
      <p:pic>
        <p:nvPicPr>
          <p:cNvPr id="8" name="Рисунок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8" y="1357298"/>
            <a:ext cx="2071702" cy="2714644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14348" y="1643050"/>
            <a:ext cx="50720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Серов родился 23 февраля 1909 года в городе Бузулук Чкаловской области, в семье служащего.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14942" y="4121072"/>
            <a:ext cx="39290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24 июля 1941 года Виктор Григорьевич был призван на фронт.  С 25 сентября 1941 года находился в действующей армии Северно-Западного фронта в должности старшего чертёжника оперативного отдела штаба армии. </a:t>
            </a:r>
          </a:p>
          <a:p>
            <a:endParaRPr lang="ru-RU" dirty="0"/>
          </a:p>
        </p:txBody>
      </p:sp>
      <p:pic>
        <p:nvPicPr>
          <p:cNvPr id="11" name="Рисунок 10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14" y="2357430"/>
            <a:ext cx="3143272" cy="2214578"/>
          </a:xfrm>
          <a:prstGeom prst="rect">
            <a:avLst/>
          </a:prstGeom>
          <a:noFill/>
        </p:spPr>
      </p:pic>
      <p:pic>
        <p:nvPicPr>
          <p:cNvPr id="12" name="Рисунок 11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26" y="3714752"/>
            <a:ext cx="2210512" cy="15538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4100" name="Picture 4" descr="https://avatars.mds.yandex.net/get-pdb/872807/85030dd8-f3a8-479d-bf3e-02489c98d895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3778539" cy="3429024"/>
          </a:xfrm>
          <a:prstGeom prst="rect">
            <a:avLst/>
          </a:prstGeom>
          <a:noFill/>
        </p:spPr>
      </p:pic>
      <p:pic>
        <p:nvPicPr>
          <p:cNvPr id="4102" name="Picture 6" descr="http://900igr.net/up/datai/178359/0001-001-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71413"/>
            <a:ext cx="3158654" cy="298887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14348" y="1357298"/>
            <a:ext cx="7715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« Человеку важно знать свои корни — отдельному человеку,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семье, народу — тогда  и воздух,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которым мы дышим, будет целебен и вкусен,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дороже будет взрастившая нас земля и легче 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будет почувствовать назначение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смысл человеческой жизни".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i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Василий Песков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E:\презентация Учителя на фронте\DSC_792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2071678"/>
            <a:ext cx="3286148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E:\презентация Учителя на фронте\DSC_791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88"/>
          <a:stretch>
            <a:fillRect/>
          </a:stretch>
        </p:blipFill>
        <p:spPr bwMode="auto">
          <a:xfrm>
            <a:off x="2571736" y="3143248"/>
            <a:ext cx="3684593" cy="23293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E:\презентация Учителя на фронте\DSC_7922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44"/>
          <a:stretch>
            <a:fillRect/>
          </a:stretch>
        </p:blipFill>
        <p:spPr bwMode="auto">
          <a:xfrm>
            <a:off x="5000628" y="3929066"/>
            <a:ext cx="3857652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300" b="1" dirty="0" smtClean="0">
                <a:ln w="1905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ШКОЛЬНЫЙ МУЗЕЙ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dirty="0"/>
          </a:p>
        </p:txBody>
      </p:sp>
      <p:pic>
        <p:nvPicPr>
          <p:cNvPr id="4" name="Содержимое 3" descr="DSC_150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49422" y="4337720"/>
            <a:ext cx="3794578" cy="252028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46096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www.wikitree.com/photo.php/7/7d/Endicott-21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4100" name="Picture 4" descr="https://avatars.mds.yandex.net/get-pdb/872807/85030dd8-f3a8-479d-bf3e-02489c98d895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357562"/>
            <a:ext cx="3778539" cy="3429024"/>
          </a:xfrm>
          <a:prstGeom prst="rect">
            <a:avLst/>
          </a:prstGeom>
          <a:noFill/>
        </p:spPr>
      </p:pic>
      <p:pic>
        <p:nvPicPr>
          <p:cNvPr id="4102" name="Picture 6" descr="http://900igr.net/up/datai/178359/0001-001-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71413"/>
            <a:ext cx="3158654" cy="298887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71472" y="500042"/>
            <a:ext cx="65722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BatangChe" pitchFamily="49" charset="-127"/>
                <a:ea typeface="BatangChe" pitchFamily="49" charset="-127"/>
                <a:cs typeface="Times New Roman" pitchFamily="18" charset="0"/>
              </a:rPr>
              <a:t>Список использованной литературы</a:t>
            </a:r>
            <a:endParaRPr lang="ru-RU" sz="3200" dirty="0">
              <a:latin typeface="BatangChe" pitchFamily="49" charset="-127"/>
              <a:ea typeface="BatangChe" pitchFamily="49" charset="-127"/>
              <a:cs typeface="Times New Roman" pitchFamily="18" charset="0"/>
            </a:endParaRPr>
          </a:p>
          <a:p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1071538" y="2285992"/>
            <a:ext cx="721523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Балаковская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Народная Энциклопедия / Автор идеи и составитель Ю. Каргин – Саратов: ООО «Приволжское издательство»,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2007;</a:t>
            </a:r>
          </a:p>
          <a:p>
            <a:pPr marL="342900" lvl="0" indent="-342900">
              <a:buFont typeface="+mj-lt"/>
              <a:buAutoNum type="arabicPeriod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Архив школьного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музея;</a:t>
            </a:r>
          </a:p>
          <a:p>
            <a:pPr marL="342900" lvl="0" indent="-342900">
              <a:buFont typeface="+mj-lt"/>
              <a:buAutoNum type="arabicPeriod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ttps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ru.wikipedia.org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1917</TotalTime>
  <Words>432</Words>
  <Application>Microsoft Office PowerPoint</Application>
  <PresentationFormat>Экран (4:3)</PresentationFormat>
  <Paragraphs>49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BatangChe</vt:lpstr>
      <vt:lpstr>Aharoni</vt:lpstr>
      <vt:lpstr>Arial</vt:lpstr>
      <vt:lpstr>Calibri</vt:lpstr>
      <vt:lpstr>Times New Roman</vt:lpstr>
      <vt:lpstr>Тема Office</vt:lpstr>
      <vt:lpstr>1_Тема Office</vt:lpstr>
      <vt:lpstr>Учитель – защитник Родины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ШКОЛЬНЫЙ МУЗЕЙ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Учитель – защитник Родины</dc:title>
  <dc:creator>Room64</dc:creator>
  <cp:lastModifiedBy>Учитель</cp:lastModifiedBy>
  <cp:revision>22</cp:revision>
  <dcterms:created xsi:type="dcterms:W3CDTF">2020-02-05T09:18:03Z</dcterms:created>
  <dcterms:modified xsi:type="dcterms:W3CDTF">2022-06-24T08:55:57Z</dcterms:modified>
</cp:coreProperties>
</file>