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86" r:id="rId3"/>
    <p:sldId id="258" r:id="rId4"/>
    <p:sldId id="260" r:id="rId5"/>
    <p:sldId id="261" r:id="rId6"/>
    <p:sldId id="262" r:id="rId7"/>
    <p:sldId id="263" r:id="rId8"/>
    <p:sldId id="287" r:id="rId9"/>
    <p:sldId id="288" r:id="rId10"/>
    <p:sldId id="28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434" autoAdjust="0"/>
  </p:normalViewPr>
  <p:slideViewPr>
    <p:cSldViewPr snapToGrid="0">
      <p:cViewPr varScale="1">
        <p:scale>
          <a:sx n="83" d="100"/>
          <a:sy n="83" d="100"/>
        </p:scale>
        <p:origin x="1454" y="62"/>
      </p:cViewPr>
      <p:guideLst/>
    </p:cSldViewPr>
  </p:slideViewPr>
  <p:outlineViewPr>
    <p:cViewPr>
      <p:scale>
        <a:sx n="33" d="100"/>
        <a:sy n="33" d="100"/>
      </p:scale>
      <p:origin x="0" y="-56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19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631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098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02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441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472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86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8994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731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237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383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86448-6BE0-4BB5-8923-204729627D48}" type="datetimeFigureOut">
              <a:rPr lang="ru-RU" smtClean="0"/>
              <a:t>01.06.2026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9994B-9389-4949-BFD7-669BC4F9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285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3" y="255895"/>
            <a:ext cx="4389120" cy="27432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Критериальное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оценивание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198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idx="4294967295"/>
          </p:nvPr>
        </p:nvSpPr>
        <p:spPr>
          <a:xfrm>
            <a:off x="0" y="2227263"/>
            <a:ext cx="7886700" cy="3262312"/>
          </a:xfrm>
        </p:spPr>
        <p:txBody>
          <a:bodyPr>
            <a:noAutofit/>
          </a:bodyPr>
          <a:lstStyle/>
          <a:p>
            <a:pPr indent="337185" algn="just">
              <a:lnSpc>
                <a:spcPct val="107000"/>
              </a:lnSpc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Одна из первых систем оценивания учащихся в России была предложена М. В. Ломоносовым в 18 веке, который предложил критерии, включающие в себя все, что учеником сделано или упущено, усвоено или не совсем: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 - все исполнено;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 - не знал урока;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НЧУ - не знал части урока;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ЗУНТ - знал урок не твердо;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НЗ - не знал задачи;</a:t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 - все исполнил с избытком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712" y="3342422"/>
            <a:ext cx="1785938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828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9523" y="0"/>
            <a:ext cx="4572000" cy="39940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76" y="1303902"/>
            <a:ext cx="1422780" cy="148791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38043" y="3264525"/>
            <a:ext cx="6705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dirty="0" err="1">
                <a:latin typeface="inherit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Критериальное</a:t>
            </a:r>
            <a:r>
              <a:rPr lang="ru-RU" sz="2800" dirty="0">
                <a:latin typeface="inherit"/>
                <a:ea typeface="Calibri" panose="020F0502020204030204" pitchFamily="34" charset="0"/>
                <a:cs typeface="Times New Roman" panose="02020603050405020304" pitchFamily="18" charset="0"/>
              </a:rPr>
              <a:t> оценивание — это современный подход к оценке учебных достижений, при котором заранее определяются чёткие критерии, понятные как учителю, так и ученику.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25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421606"/>
            <a:ext cx="6477989" cy="439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13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         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Решить многие 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проблемы во многом помогает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критериальное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оценивание.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Смысл </a:t>
            </a: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критериального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оценивания заключается не в отказе от отметки.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Критериальное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оценивание позволяет ученику планировать свою учебную деятельность, определять цели, задачи, пути их достижения, оценивать результат своего труда.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75" y="1421606"/>
            <a:ext cx="2143125" cy="147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0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7160" y="0"/>
            <a:ext cx="8153400" cy="4911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Отличие </a:t>
            </a:r>
            <a:r>
              <a:rPr lang="ru-RU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критериального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оценивания от нормативного: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нормативном оценивании достижения учащихся сравниваются со </a:t>
            </a:r>
            <a:r>
              <a:rPr lang="ru-RU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среднестатистической нормой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при </a:t>
            </a:r>
            <a:r>
              <a:rPr lang="ru-RU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критериальном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оценивании достижения учащегося сравниваются с </a:t>
            </a:r>
            <a:r>
              <a:rPr lang="ru-RU" sz="32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эталоном – планируемым результатом обучения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представленным критериями.</a:t>
            </a:r>
          </a:p>
        </p:txBody>
      </p:sp>
    </p:spTree>
    <p:extLst>
      <p:ext uri="{BB962C8B-B14F-4D97-AF65-F5344CB8AC3E}">
        <p14:creationId xmlns:p14="http://schemas.microsoft.com/office/powerpoint/2010/main" val="408085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0990" y="147637"/>
            <a:ext cx="6502929" cy="1091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Принципы оценивания: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94360" y="1905000"/>
            <a:ext cx="65836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Прозрачность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Объективность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Вовлеченность учеников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000" dirty="0" smtClean="0"/>
              <a:t>Соответствие ФГОС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1365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2250" y="896915"/>
            <a:ext cx="4572000" cy="481888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Функции отметки при </a:t>
            </a: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критериальном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оценивании: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Стимулирование ответственности учащихся за образовательные результаты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Определение границ знания-незнания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Определение направления коррекционной работы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Оценивание личной динамики учащихся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Мотивирование учащихся к обучению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Формирование действий контроля и оценки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62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472" y="1188721"/>
            <a:ext cx="8767101" cy="445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840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238" y="304417"/>
            <a:ext cx="9277237" cy="6340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1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103120"/>
            <a:ext cx="9150911" cy="269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57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Дымчатое стекло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Words>248</Words>
  <Application>Microsoft Office PowerPoint</Application>
  <PresentationFormat>Экран (4:3)</PresentationFormat>
  <Paragraphs>22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inherit</vt:lpstr>
      <vt:lpstr>Times New Roman</vt:lpstr>
      <vt:lpstr>Тема Office</vt:lpstr>
      <vt:lpstr> Критериальное оценивание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ПК-1</dc:creator>
  <cp:lastModifiedBy>Учитель</cp:lastModifiedBy>
  <cp:revision>49</cp:revision>
  <dcterms:created xsi:type="dcterms:W3CDTF">2016-10-14T20:17:21Z</dcterms:created>
  <dcterms:modified xsi:type="dcterms:W3CDTF">2026-06-01T07:40:05Z</dcterms:modified>
</cp:coreProperties>
</file>