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9" r:id="rId12"/>
    <p:sldId id="266" r:id="rId13"/>
    <p:sldId id="267" r:id="rId14"/>
    <p:sldId id="271" r:id="rId15"/>
    <p:sldId id="270" r:id="rId16"/>
    <p:sldId id="273" r:id="rId17"/>
    <p:sldId id="26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CC"/>
    <a:srgbClr val="FFFF99"/>
    <a:srgbClr val="FF00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3" d="100"/>
          <a:sy n="53" d="100"/>
        </p:scale>
        <p:origin x="-99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newsflash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46B7CF-B784-43DE-96A3-DD430E857F2C}" type="datetimeFigureOut">
              <a:rPr lang="ru-RU" smtClean="0"/>
              <a:pPr/>
              <a:t>27.11.2021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7A6C01-CF47-47E7-9BAE-F13BF30014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17" r:id="rId1"/>
    <p:sldLayoutId id="2147483818" r:id="rId2"/>
    <p:sldLayoutId id="2147483819" r:id="rId3"/>
    <p:sldLayoutId id="2147483820" r:id="rId4"/>
    <p:sldLayoutId id="2147483821" r:id="rId5"/>
    <p:sldLayoutId id="2147483822" r:id="rId6"/>
    <p:sldLayoutId id="2147483823" r:id="rId7"/>
    <p:sldLayoutId id="2147483824" r:id="rId8"/>
    <p:sldLayoutId id="2147483825" r:id="rId9"/>
    <p:sldLayoutId id="2147483826" r:id="rId10"/>
    <p:sldLayoutId id="2147483827" r:id="rId11"/>
  </p:sldLayoutIdLst>
  <p:transition>
    <p:newsflash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pedagoginfo.blogspot.com/2012/06/gosudarstvennaja-simvolika-rf.html" TargetMode="External"/><Relationship Id="rId2" Type="http://schemas.openxmlformats.org/officeDocument/2006/relationships/hyperlink" Target="http://images.yandex.ru/yandsearch?text=%D1%81%D0%B8%D0%BC%D0%B2%D0%BE%D0%BB%D0%B8%D0%BA%D0%B0&amp;uinfo=sw-1423-sh-750-fw-1381-fh-544-pd-1" TargetMode="Externa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.wikipedia.org/wiki/%D1%F2%FF%E3_(%E2%EE%E5%ED%ED%FB%E9)" TargetMode="External"/><Relationship Id="rId5" Type="http://schemas.openxmlformats.org/officeDocument/2006/relationships/hyperlink" Target="http://www.dssoln.gvarono.ru/metod/iulianenko-nn/belgorod-flag.pdf" TargetMode="External"/><Relationship Id="rId4" Type="http://schemas.openxmlformats.org/officeDocument/2006/relationships/hyperlink" Target="http://detsad-kitty.ru/metod/konsp/29474-konspekt-integrirovannogo-zanyatiya.html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071547"/>
            <a:ext cx="7772400" cy="2143139"/>
          </a:xfrm>
        </p:spPr>
        <p:txBody>
          <a:bodyPr>
            <a:normAutofit/>
          </a:bodyPr>
          <a:lstStyle/>
          <a:p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555776" y="5733256"/>
            <a:ext cx="6231066" cy="624702"/>
          </a:xfrm>
        </p:spPr>
        <p:txBody>
          <a:bodyPr>
            <a:norm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Автор- составитель: </a:t>
            </a:r>
            <a:r>
              <a:rPr lang="ru-RU" sz="2000" b="1" spc="50" dirty="0" err="1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Климовская</a:t>
            </a:r>
            <a:r>
              <a:rPr lang="ru-RU" sz="20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Ольга Викторовна</a:t>
            </a:r>
            <a:endParaRPr lang="ru-RU" sz="20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51520" y="2636912"/>
            <a:ext cx="8496944" cy="1872208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oubleWave1">
              <a:avLst>
                <a:gd name="adj1" fmla="val 6250"/>
                <a:gd name="adj2" fmla="val -933"/>
              </a:avLst>
            </a:prstTxWarp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«Государственные символы России»</a:t>
            </a:r>
          </a:p>
        </p:txBody>
      </p:sp>
      <p:pic>
        <p:nvPicPr>
          <p:cNvPr id="11266" name="Picture 2" descr="https://ds05.infourok.ru/uploads/ex/071d/000c8a3c-cc301071/2/img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88640"/>
            <a:ext cx="3139595" cy="24482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Ольга\Desktop\6281daf5baccd5e965a6e09d24fbfe5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214290"/>
            <a:ext cx="3786214" cy="2992425"/>
          </a:xfrm>
          <a:prstGeom prst="rect">
            <a:avLst/>
          </a:prstGeom>
          <a:noFill/>
        </p:spPr>
      </p:pic>
      <p:pic>
        <p:nvPicPr>
          <p:cNvPr id="9219" name="Picture 3" descr="C:\Users\Ольга\Desktop\dom-pravitelstva-rossiiskoi-federatsii-fragment-na-0000395629-previe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3214686"/>
            <a:ext cx="2644596" cy="3392501"/>
          </a:xfrm>
          <a:prstGeom prst="rect">
            <a:avLst/>
          </a:prstGeom>
          <a:noFill/>
        </p:spPr>
      </p:pic>
      <p:pic>
        <p:nvPicPr>
          <p:cNvPr id="9220" name="Picture 4" descr="C:\Users\Ольга\Desktop\sib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14810" y="214290"/>
            <a:ext cx="4643470" cy="3000396"/>
          </a:xfrm>
          <a:prstGeom prst="rect">
            <a:avLst/>
          </a:prstGeom>
          <a:noFill/>
        </p:spPr>
      </p:pic>
      <p:pic>
        <p:nvPicPr>
          <p:cNvPr id="9221" name="Picture 5" descr="C:\Users\Ольга\Desktop\big21607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43240" y="3357562"/>
            <a:ext cx="5619756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3231754" y="188640"/>
          <a:ext cx="5912246" cy="686502"/>
        </p:xfrm>
        <a:graphic>
          <a:graphicData uri="http://schemas.openxmlformats.org/presentationml/2006/ole">
            <p:oleObj spid="_x0000_s1026" name="Объект упаковщика для оболочки" showAsIcon="1" r:id="rId3" imgW="7436880" imgH="862920" progId="Package">
              <p:embed/>
            </p:oleObj>
          </a:graphicData>
        </a:graphic>
      </p:graphicFrame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Гербы разных стран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11266" name="Picture 2" descr="C:\Users\Ольга\Desktop\ae77c199c47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75027" y="980727"/>
            <a:ext cx="7651314" cy="5328593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Ольга\Desktop\post-18754-130298399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8215370" cy="642941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toshiba\Desktop\03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83568" y="386662"/>
            <a:ext cx="7488832" cy="577864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toshiba\Desktop\1014870_3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296652"/>
            <a:ext cx="7560840" cy="586865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FF0000"/>
                </a:solidFill>
              </a:rPr>
              <a:t>Расскажи о гербе России</a:t>
            </a:r>
            <a:endParaRPr lang="ru-RU" sz="3200" dirty="0">
              <a:solidFill>
                <a:srgbClr val="FF0000"/>
              </a:solidFill>
            </a:endParaRPr>
          </a:p>
        </p:txBody>
      </p:sp>
      <p:pic>
        <p:nvPicPr>
          <p:cNvPr id="27650" name="Picture 2" descr="C:\Users\toshiba\Desktop\0008-008-Gosudarstvennyj-gerb-Rossii-s-1993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3284984"/>
            <a:ext cx="4320479" cy="3240360"/>
          </a:xfrm>
          <a:prstGeom prst="rect">
            <a:avLst/>
          </a:prstGeom>
          <a:noFill/>
        </p:spPr>
      </p:pic>
      <p:pic>
        <p:nvPicPr>
          <p:cNvPr id="27651" name="Picture 3" descr="C:\Users\toshiba\Desktop\img1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124744"/>
            <a:ext cx="4332312" cy="324923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000131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Спасибо за внимание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85720" y="1357298"/>
            <a:ext cx="8429684" cy="5072098"/>
          </a:xfrm>
        </p:spPr>
        <p:txBody>
          <a:bodyPr>
            <a:normAutofit/>
          </a:bodyPr>
          <a:lstStyle/>
          <a:p>
            <a:pPr algn="l"/>
            <a:r>
              <a:rPr lang="ru-RU" sz="1400" dirty="0" smtClean="0">
                <a:hlinkClick r:id="rId2"/>
              </a:rPr>
              <a:t>1 </a:t>
            </a:r>
            <a:r>
              <a:rPr lang="en-US" sz="1400" dirty="0" smtClean="0">
                <a:hlinkClick r:id="rId2"/>
              </a:rPr>
              <a:t>http://images.yandex.ru/yandsearch?text=%D1%81%D0%B8%D0%BC%D0%B2%D0%BE%D0%BB%D0%B8%D0%BA%D0%B0&amp;uinfo=sw-1423-sh-750-fw-1381-fh-544-pd-1</a:t>
            </a:r>
            <a:endParaRPr lang="ru-RU" sz="1400" dirty="0" smtClean="0"/>
          </a:p>
          <a:p>
            <a:pPr algn="l"/>
            <a:r>
              <a:rPr lang="ru-RU" sz="1400" dirty="0" smtClean="0">
                <a:hlinkClick r:id="rId3"/>
              </a:rPr>
              <a:t>2</a:t>
            </a:r>
          </a:p>
          <a:p>
            <a:pPr algn="l"/>
            <a:r>
              <a:rPr lang="ru-RU" sz="1400" dirty="0" smtClean="0">
                <a:hlinkClick r:id="rId3"/>
              </a:rPr>
              <a:t> </a:t>
            </a:r>
            <a:r>
              <a:rPr lang="en-US" sz="1400" dirty="0" smtClean="0">
                <a:hlinkClick r:id="rId3"/>
              </a:rPr>
              <a:t>http://pedagoginfo.blogspot.com/2012/06/gosudarstvennaja-simvolika-rf.html</a:t>
            </a:r>
            <a:endParaRPr lang="ru-RU" sz="1400" dirty="0" smtClean="0"/>
          </a:p>
          <a:p>
            <a:pPr algn="l"/>
            <a:r>
              <a:rPr lang="ru-RU" sz="1400" dirty="0" smtClean="0">
                <a:hlinkClick r:id="rId4"/>
              </a:rPr>
              <a:t>3</a:t>
            </a:r>
          </a:p>
          <a:p>
            <a:pPr algn="l"/>
            <a:r>
              <a:rPr lang="ru-RU" sz="1400" dirty="0" smtClean="0">
                <a:hlinkClick r:id="rId4"/>
              </a:rPr>
              <a:t> </a:t>
            </a:r>
            <a:r>
              <a:rPr lang="en-US" sz="1400" dirty="0" smtClean="0">
                <a:hlinkClick r:id="rId4"/>
              </a:rPr>
              <a:t>http://detsad-kitty.ru/metod/konsp/29474-konspekt-integrirovannogo-zanyatiya.html</a:t>
            </a:r>
            <a:endParaRPr lang="ru-RU" sz="1400" dirty="0" smtClean="0"/>
          </a:p>
          <a:p>
            <a:pPr algn="l"/>
            <a:r>
              <a:rPr lang="ru-RU" sz="1400" dirty="0" smtClean="0">
                <a:hlinkClick r:id="rId5"/>
              </a:rPr>
              <a:t>4</a:t>
            </a:r>
          </a:p>
          <a:p>
            <a:pPr algn="l"/>
            <a:r>
              <a:rPr lang="ru-RU" sz="1400" dirty="0" smtClean="0">
                <a:hlinkClick r:id="rId5"/>
              </a:rPr>
              <a:t> </a:t>
            </a:r>
            <a:r>
              <a:rPr lang="en-US" sz="1400" dirty="0" smtClean="0">
                <a:hlinkClick r:id="rId5"/>
              </a:rPr>
              <a:t>http://www.dssoln.gvarono.ru/metod/iulianenko-nn/belgorod-flag.pdf</a:t>
            </a:r>
            <a:endParaRPr lang="ru-RU" sz="1400" dirty="0" smtClean="0"/>
          </a:p>
          <a:p>
            <a:pPr algn="l"/>
            <a:r>
              <a:rPr lang="ru-RU" sz="1400" dirty="0" smtClean="0">
                <a:hlinkClick r:id="rId6"/>
              </a:rPr>
              <a:t>5 </a:t>
            </a:r>
            <a:r>
              <a:rPr lang="en-US" sz="1400" dirty="0" smtClean="0">
                <a:hlinkClick r:id="rId6"/>
              </a:rPr>
              <a:t>http://ru.wikipedia.org/wiki/%D1%F2%FF%E3_(%E2%EE%E5%ED%ED%FB%E9)</a:t>
            </a:r>
            <a:endParaRPr lang="ru-RU" sz="1400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Ольга\Desktop\glob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14628"/>
            <a:ext cx="6668244" cy="6457644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Ольга\Desktop\russia_map-1024x6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625076" cy="616817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Ольга\Desktop\0015-016-Kreml-v-Moskv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8643998" cy="6357982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Ольга\Desktop\128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290"/>
            <a:ext cx="4929222" cy="3336370"/>
          </a:xfrm>
          <a:prstGeom prst="rect">
            <a:avLst/>
          </a:prstGeom>
          <a:noFill/>
        </p:spPr>
      </p:pic>
      <p:pic>
        <p:nvPicPr>
          <p:cNvPr id="4099" name="Picture 3" descr="C:\Users\Ольга\Desktop\0001-001-Arkhitektura-Moskovskogo-Kremlj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9058" y="3571876"/>
            <a:ext cx="5000660" cy="3084495"/>
          </a:xfrm>
          <a:prstGeom prst="rect">
            <a:avLst/>
          </a:prstGeom>
          <a:noFill/>
        </p:spPr>
      </p:pic>
      <p:pic>
        <p:nvPicPr>
          <p:cNvPr id="4100" name="Picture 4" descr="C:\Users\Ольга\Desktop\ogyyjnmj-1282695010-b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85720" y="3571876"/>
            <a:ext cx="3500430" cy="3071397"/>
          </a:xfrm>
          <a:prstGeom prst="rect">
            <a:avLst/>
          </a:prstGeom>
          <a:noFill/>
        </p:spPr>
      </p:pic>
      <p:pic>
        <p:nvPicPr>
          <p:cNvPr id="4101" name="Picture 5" descr="C:\Users\Ольга\Desktop\8e2aecfffcc52bae6a5bcc07bcd8a95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57818" y="214290"/>
            <a:ext cx="3500462" cy="3286148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Ольга\Desktop\763c2b0ef604f6a6e04ef7fc218a857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357166"/>
            <a:ext cx="8143932" cy="6215106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06090"/>
          </a:xfrm>
        </p:spPr>
        <p:txBody>
          <a:bodyPr>
            <a:norm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Символика разных стран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6146" name="Picture 2" descr="C:\Users\Ольга\Desktop\1337350193_c7216a8123919a85c03724e07facdaf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4399" y="1124744"/>
            <a:ext cx="7627165" cy="5040560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90066"/>
          </a:xfrm>
        </p:spPr>
        <p:txBody>
          <a:bodyPr>
            <a:noAutofit/>
          </a:bodyPr>
          <a:lstStyle/>
          <a:p>
            <a:r>
              <a:rPr lang="ru-RU" sz="3200" dirty="0" smtClean="0">
                <a:solidFill>
                  <a:srgbClr val="C00000"/>
                </a:solidFill>
              </a:rPr>
              <a:t>Флаги разных стран</a:t>
            </a:r>
            <a:endParaRPr lang="ru-RU" sz="3200" dirty="0">
              <a:solidFill>
                <a:srgbClr val="C00000"/>
              </a:solidFill>
            </a:endParaRPr>
          </a:p>
        </p:txBody>
      </p:sp>
      <p:pic>
        <p:nvPicPr>
          <p:cNvPr id="7170" name="Picture 2" descr="C:\Users\Ольга\Desktop\flagi_gosu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103274" cy="5311389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Ольга\Desktop\i (1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04663"/>
            <a:ext cx="8136904" cy="6102677"/>
          </a:xfrm>
          <a:prstGeom prst="rect">
            <a:avLst/>
          </a:prstGeom>
          <a:noFill/>
        </p:spPr>
      </p:pic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225</TotalTime>
  <Words>57</Words>
  <Application>Microsoft Office PowerPoint</Application>
  <PresentationFormat>Экран (4:3)</PresentationFormat>
  <Paragraphs>16</Paragraphs>
  <Slides>17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Объект упаковщика для оболочки</vt:lpstr>
      <vt:lpstr> </vt:lpstr>
      <vt:lpstr>Слайд 2</vt:lpstr>
      <vt:lpstr>Слайд 3</vt:lpstr>
      <vt:lpstr>Слайд 4</vt:lpstr>
      <vt:lpstr>Слайд 5</vt:lpstr>
      <vt:lpstr>Слайд 6</vt:lpstr>
      <vt:lpstr>Символика разных стран</vt:lpstr>
      <vt:lpstr>Флаги разных стран</vt:lpstr>
      <vt:lpstr>Слайд 9</vt:lpstr>
      <vt:lpstr>Слайд 10</vt:lpstr>
      <vt:lpstr>Слайд 11</vt:lpstr>
      <vt:lpstr>Гербы разных стран</vt:lpstr>
      <vt:lpstr>Слайд 13</vt:lpstr>
      <vt:lpstr>Слайд 14</vt:lpstr>
      <vt:lpstr>Слайд 15</vt:lpstr>
      <vt:lpstr>Расскажи о гербе России</vt:lpstr>
      <vt:lpstr>Спасибо за внимание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«Государственные символы России»</dc:title>
  <dc:creator>Ольга</dc:creator>
  <cp:lastModifiedBy>toshiba</cp:lastModifiedBy>
  <cp:revision>26</cp:revision>
  <dcterms:created xsi:type="dcterms:W3CDTF">2013-04-01T14:35:46Z</dcterms:created>
  <dcterms:modified xsi:type="dcterms:W3CDTF">2021-11-27T10:41:06Z</dcterms:modified>
</cp:coreProperties>
</file>