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4"/>
  </p:notesMasterIdLst>
  <p:sldIdLst>
    <p:sldId id="261" r:id="rId2"/>
    <p:sldId id="264" r:id="rId3"/>
    <p:sldId id="260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0" r:id="rId19"/>
    <p:sldId id="283" r:id="rId20"/>
    <p:sldId id="279" r:id="rId21"/>
    <p:sldId id="281" r:id="rId22"/>
    <p:sldId id="282" r:id="rId23"/>
  </p:sldIdLst>
  <p:sldSz cx="9144000" cy="6858000" type="screen4x3"/>
  <p:notesSz cx="6858000" cy="9144000"/>
  <p:embeddedFontLst>
    <p:embeddedFont>
      <p:font typeface="Century" pitchFamily="18" charset="0"/>
      <p:regular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Arial Black" pitchFamily="34" charset="0"/>
      <p:bold r:id="rId3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E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1716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C1BA9-9FEE-4203-8387-4F898444FA0B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44383-3E02-43BB-B49C-A5A7E408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9742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Uroki_Ostoroznosti_%5btfile.ru%5d\Ulica.avi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Uroki_Ostoroznosti_%5btfile.ru%5d\Vo_dvore.avi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Uroki_Ostoroznosti_%5btfile.ru%5d\Fejverki.avi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Uroki_Ostoroznosti_%5btfile.ru%5d\Neznakomie.av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Uroki_Ostoroznosti_%5btfile.ru%5d\konec.avi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71600" y="1000108"/>
            <a:ext cx="7200800" cy="4214842"/>
            <a:chOff x="1115616" y="1020838"/>
            <a:chExt cx="7165477" cy="262901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297268"/>
              <a:ext cx="7165477" cy="13525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entury" pitchFamily="18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816609" y="1020838"/>
              <a:ext cx="5732382" cy="346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dirty="0">
                <a:solidFill>
                  <a:srgbClr val="7030A0"/>
                </a:solidFill>
                <a:latin typeface="Century" pitchFamily="18" charset="0"/>
                <a:cs typeface="Arial" charset="0"/>
              </a:endParaRPr>
            </a:p>
          </p:txBody>
        </p:sp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Игра – путешествие «Безопасный мир»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Понкратова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В.Н. учитель начальных классов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Краснознаменская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endParaRPr lang="ru-RU" dirty="0"/>
          </a:p>
        </p:txBody>
      </p:sp>
      <p:pic>
        <p:nvPicPr>
          <p:cNvPr id="16" name="Picture 5" descr="img143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571744"/>
            <a:ext cx="324605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642918"/>
            <a:ext cx="8229600" cy="58118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станция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6000" b="1" dirty="0" smtClean="0"/>
              <a:t> 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«Пешеходная»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8" descr="http://pddt.ru/upload/image/news/p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786058"/>
            <a:ext cx="428628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Ulica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1571612"/>
            <a:ext cx="8183880" cy="34324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Станция «Опасность может быть рядом»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Vo_dvore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714356"/>
            <a:ext cx="9144000" cy="58118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Станция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«Правила безопасности  дома»   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 descr="1323000438_pb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357430"/>
            <a:ext cx="535785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00100" y="785794"/>
            <a:ext cx="7686700" cy="928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Разгадайте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ребусы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2071678"/>
            <a:ext cx="8229600" cy="392909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СПИНА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 +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ОЧКИ 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УТКА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+   ЮГ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РОЗА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+ 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ВЕТКА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КИТ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+ 5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  ТОК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МИГ +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ВОЛК +А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Fejverki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2920" y="1214422"/>
            <a:ext cx="8183880" cy="350388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Станция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«Будь бдителен»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6938" y="928670"/>
            <a:ext cx="7345362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i="1" kern="0" dirty="0">
                <a:solidFill>
                  <a:srgbClr val="FF0000"/>
                </a:solidFill>
                <a:latin typeface="Arial Black"/>
                <a:cs typeface="Arial"/>
              </a:rPr>
              <a:t>Будь осторожен при встрече с незнакомыми людьми, не открывай дверь дома незнакомым людям!!!</a:t>
            </a:r>
            <a:endParaRPr lang="ru-RU" sz="26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Picture 4" descr="незнакомец это не дру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143116"/>
            <a:ext cx="7848600" cy="4454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Neznakomie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200800" cy="1069773"/>
          </a:xfrm>
        </p:spPr>
        <p:txBody>
          <a:bodyPr anchor="ctr"/>
          <a:lstStyle/>
          <a:p>
            <a:endParaRPr lang="ru-RU" dirty="0">
              <a:solidFill>
                <a:srgbClr val="7030A0"/>
              </a:solidFill>
              <a:latin typeface="Century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48273"/>
            <a:ext cx="8640960" cy="4061047"/>
          </a:xfrm>
        </p:spPr>
        <p:txBody>
          <a:bodyPr/>
          <a:lstStyle/>
          <a:p>
            <a:endParaRPr lang="ru-RU" dirty="0">
              <a:solidFill>
                <a:srgbClr val="7030A0"/>
              </a:solidFill>
              <a:latin typeface="Century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2920" y="1071546"/>
            <a:ext cx="8183880" cy="364675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Станция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«Важные номера»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Назовите по номеру экстренную службу: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2285992"/>
            <a:ext cx="57864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  </a:t>
            </a:r>
            <a:r>
              <a:rPr lang="ru-RU" sz="6000" b="1" dirty="0" smtClean="0"/>
              <a:t>Станция</a:t>
            </a:r>
          </a:p>
          <a:p>
            <a:pPr>
              <a:buNone/>
            </a:pPr>
            <a:r>
              <a:rPr lang="ru-RU" sz="6000" b="1" dirty="0" smtClean="0"/>
              <a:t> «Игровая»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konec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2920" y="4983480"/>
            <a:ext cx="8183880" cy="10515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Вывод: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2920" y="1142984"/>
            <a:ext cx="8183880" cy="35753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Безопасность  - это важно!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8" descr="http://ro3etka.ru/images/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214554"/>
            <a:ext cx="5000660" cy="4214842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952749" y="2781994"/>
            <a:ext cx="7200800" cy="2557196"/>
            <a:chOff x="607288" y="-301651"/>
            <a:chExt cx="7925152" cy="522033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301651"/>
              <a:ext cx="7925152" cy="5654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200" dirty="0">
                <a:solidFill>
                  <a:srgbClr val="7030A0"/>
                </a:solidFill>
                <a:latin typeface="Century" pitchFamily="18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760141" y="4227550"/>
              <a:ext cx="6491880" cy="69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1600" dirty="0">
                <a:solidFill>
                  <a:srgbClr val="7030A0"/>
                </a:solidFill>
                <a:latin typeface="Century" pitchFamily="18" charset="0"/>
                <a:cs typeface="Arial" charset="0"/>
              </a:endParaRPr>
            </a:p>
          </p:txBody>
        </p:sp>
      </p:grp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57200" y="2571744"/>
            <a:ext cx="8229600" cy="28575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112</a:t>
            </a:r>
            <a:endParaRPr kumimoji="0" lang="ru-RU" sz="1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457200" y="1714488"/>
            <a:ext cx="8229600" cy="47403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Единый номер экстренных служб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857232"/>
            <a:ext cx="8229600" cy="15716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01</a:t>
            </a:r>
            <a:endParaRPr kumimoji="0" lang="ru-RU" sz="1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2500306"/>
            <a:ext cx="8229600" cy="378621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Пожарная служба 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02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Полиция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714356"/>
            <a:ext cx="8229600" cy="235745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03</a:t>
            </a:r>
            <a:endParaRPr kumimoji="0" lang="ru-RU" sz="12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2285992"/>
            <a:ext cx="8229600" cy="41688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Скорая медицинская помощь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04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Газовая аварийная служба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14348" y="714356"/>
            <a:ext cx="8715436" cy="57404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Станция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«Школьные опасности»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6" descr="http://i615.photobucket.com/albums/tt238/adventh1313/scissors1b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071810"/>
            <a:ext cx="251936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642918"/>
            <a:ext cx="8229600" cy="581189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Станция «Сказочная»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12" descr="http://www.teremoc.ru/pravila/pravila_dvigen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714620"/>
            <a:ext cx="578647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2920" y="857232"/>
            <a:ext cx="8183880" cy="38610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Станция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«Осторожно, газ!»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http://irvispress.ru/pics/397/12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214686"/>
            <a:ext cx="3176587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2920" y="1214422"/>
            <a:ext cx="8183880" cy="39290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5400" dirty="0" smtClean="0"/>
              <a:t>                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Станция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«ДА или НЕТ»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8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171</Words>
  <Application>Microsoft Office PowerPoint</Application>
  <PresentationFormat>Экран (4:3)</PresentationFormat>
  <Paragraphs>47</Paragraphs>
  <Slides>22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Century</vt:lpstr>
      <vt:lpstr>Calibri</vt:lpstr>
      <vt:lpstr>Times New Roman</vt:lpstr>
      <vt:lpstr>Arial Black</vt:lpstr>
      <vt:lpstr>1_Тема Office</vt:lpstr>
      <vt:lpstr>Игра – путешествие «Безопасный мир»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Цветочный рай</dc:title>
  <dc:creator>Фокина Лидия Петровна</dc:creator>
  <cp:keywords>Шаблон презентации</cp:keywords>
  <cp:lastModifiedBy>школа</cp:lastModifiedBy>
  <cp:revision>52</cp:revision>
  <dcterms:created xsi:type="dcterms:W3CDTF">2014-07-06T18:18:01Z</dcterms:created>
  <dcterms:modified xsi:type="dcterms:W3CDTF">2019-01-11T04:11:41Z</dcterms:modified>
</cp:coreProperties>
</file>