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2" r:id="rId3"/>
    <p:sldId id="273" r:id="rId4"/>
    <p:sldId id="266" r:id="rId5"/>
    <p:sldId id="268" r:id="rId6"/>
    <p:sldId id="295" r:id="rId7"/>
    <p:sldId id="259" r:id="rId8"/>
    <p:sldId id="260" r:id="rId9"/>
    <p:sldId id="269" r:id="rId10"/>
    <p:sldId id="270" r:id="rId11"/>
    <p:sldId id="271" r:id="rId12"/>
    <p:sldId id="261" r:id="rId13"/>
    <p:sldId id="286" r:id="rId14"/>
    <p:sldId id="287" r:id="rId15"/>
    <p:sldId id="288" r:id="rId16"/>
    <p:sldId id="291" r:id="rId17"/>
    <p:sldId id="292" r:id="rId18"/>
    <p:sldId id="293" r:id="rId19"/>
    <p:sldId id="294" r:id="rId20"/>
    <p:sldId id="290" r:id="rId21"/>
    <p:sldId id="289" r:id="rId22"/>
    <p:sldId id="277" r:id="rId23"/>
    <p:sldId id="284" r:id="rId24"/>
    <p:sldId id="276" r:id="rId25"/>
    <p:sldId id="278" r:id="rId26"/>
    <p:sldId id="279" r:id="rId27"/>
    <p:sldId id="275" r:id="rId28"/>
    <p:sldId id="280" r:id="rId29"/>
    <p:sldId id="285" r:id="rId30"/>
    <p:sldId id="281" r:id="rId31"/>
    <p:sldId id="283" r:id="rId32"/>
    <p:sldId id="282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432" autoAdjust="0"/>
    <p:restoredTop sz="94660"/>
  </p:normalViewPr>
  <p:slideViewPr>
    <p:cSldViewPr>
      <p:cViewPr varScale="1">
        <p:scale>
          <a:sx n="68" d="100"/>
          <a:sy n="68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C2B97-CE5D-48A3-B4CB-694365097A72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BC65F-3C4B-43B1-B695-3FA3575B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714480" y="285728"/>
            <a:ext cx="686277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ЦВЕТЫ ДЛЯ ПОБЕДИТЕЛЕЙ</a:t>
            </a:r>
          </a:p>
          <a:p>
            <a:pPr algn="ctr"/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«СИРЕНЬ ПОБЕДЫ»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Бесс.полк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7" y="1814947"/>
            <a:ext cx="6067830" cy="28284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3108" y="571480"/>
            <a:ext cx="6450933" cy="52322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i="1" dirty="0" smtClean="0"/>
              <a:t>Дорогие наши ветераны! </a:t>
            </a:r>
          </a:p>
          <a:p>
            <a:pPr algn="ctr"/>
            <a:r>
              <a:rPr lang="ru-RU" sz="2000" i="1" dirty="0" smtClean="0"/>
              <a:t>Совсем скоро наша страна отметит 75-ую годовщину</a:t>
            </a:r>
          </a:p>
          <a:p>
            <a:pPr algn="ctr"/>
            <a:r>
              <a:rPr lang="ru-RU" sz="2000" i="1" dirty="0" smtClean="0"/>
              <a:t>Великой Победы!</a:t>
            </a:r>
          </a:p>
          <a:p>
            <a:pPr algn="ctr"/>
            <a:r>
              <a:rPr lang="ru-RU" sz="2000" i="1" dirty="0" smtClean="0"/>
              <a:t>Этих дней не смолкнет слава.</a:t>
            </a:r>
          </a:p>
          <a:p>
            <a:pPr algn="ctr"/>
            <a:r>
              <a:rPr lang="ru-RU" sz="2000" i="1" dirty="0" smtClean="0"/>
              <a:t>Нет войне!  Мир на Земле!</a:t>
            </a:r>
          </a:p>
          <a:p>
            <a:pPr algn="ctr"/>
            <a:r>
              <a:rPr lang="ru-RU" sz="2000" i="1" dirty="0" smtClean="0"/>
              <a:t>И цветёт сирень повсюду</a:t>
            </a:r>
          </a:p>
          <a:p>
            <a:pPr algn="ctr"/>
            <a:r>
              <a:rPr lang="ru-RU" sz="2000" i="1" dirty="0" smtClean="0"/>
              <a:t>Как подарок той весне!</a:t>
            </a:r>
          </a:p>
          <a:p>
            <a:pPr algn="ctr"/>
            <a:r>
              <a:rPr lang="ru-RU" sz="2000" i="1" dirty="0" smtClean="0"/>
              <a:t>И у нас зацвела сирень!</a:t>
            </a:r>
          </a:p>
          <a:p>
            <a:pPr algn="ctr"/>
            <a:r>
              <a:rPr lang="ru-RU" sz="2000" i="1" dirty="0" smtClean="0"/>
              <a:t>Мы дарим ВАМ наши рисунки</a:t>
            </a:r>
          </a:p>
          <a:p>
            <a:pPr algn="ctr"/>
            <a:r>
              <a:rPr lang="ru-RU" sz="2000" i="1" dirty="0" smtClean="0"/>
              <a:t>С благодарностью и радостью:</a:t>
            </a:r>
          </a:p>
          <a:p>
            <a:pPr algn="ctr"/>
            <a:r>
              <a:rPr lang="ru-RU" sz="2000" i="1" dirty="0" smtClean="0"/>
              <a:t>Мы помним! Мы гордимся!</a:t>
            </a:r>
          </a:p>
          <a:p>
            <a:pPr algn="ctr"/>
            <a:endParaRPr lang="ru-RU" sz="2000" i="1" dirty="0" smtClean="0"/>
          </a:p>
          <a:p>
            <a:pPr algn="ctr"/>
            <a:r>
              <a:rPr lang="ru-RU" sz="2000" i="1" dirty="0" smtClean="0"/>
              <a:t>Ученики, родители и педагоги МАОУ «СОШ№16»</a:t>
            </a:r>
          </a:p>
          <a:p>
            <a:pPr algn="ctr"/>
            <a:r>
              <a:rPr lang="ru-RU" sz="2000" i="1" dirty="0" smtClean="0"/>
              <a:t>9 мая 2020 год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28794" y="571480"/>
            <a:ext cx="35719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Был май,</a:t>
            </a:r>
          </a:p>
          <a:p>
            <a:r>
              <a:rPr lang="ru-RU" sz="2800" i="1" dirty="0" smtClean="0"/>
              <a:t>Была весна в разгаре,</a:t>
            </a:r>
          </a:p>
          <a:p>
            <a:r>
              <a:rPr lang="ru-RU" sz="2800" i="1" dirty="0" smtClean="0"/>
              <a:t>И день, и ночь,</a:t>
            </a:r>
          </a:p>
          <a:p>
            <a:r>
              <a:rPr lang="ru-RU" sz="2800" i="1" dirty="0" smtClean="0"/>
              <a:t>           И снова день…</a:t>
            </a:r>
          </a:p>
          <a:p>
            <a:r>
              <a:rPr lang="ru-RU" sz="2800" i="1" dirty="0" smtClean="0"/>
              <a:t>        Цвела по всей        	земле,</a:t>
            </a:r>
          </a:p>
          <a:p>
            <a:r>
              <a:rPr lang="ru-RU" sz="2800" i="1" dirty="0" smtClean="0"/>
              <a:t> 		</a:t>
            </a:r>
            <a:r>
              <a:rPr lang="ru-RU" sz="2800" i="1" dirty="0" err="1" smtClean="0"/>
              <a:t>пожаря</a:t>
            </a:r>
            <a:r>
              <a:rPr lang="ru-RU" sz="2800" i="1" dirty="0" smtClean="0"/>
              <a:t>,</a:t>
            </a:r>
          </a:p>
          <a:p>
            <a:r>
              <a:rPr lang="ru-RU" sz="2800" i="1" dirty="0" smtClean="0"/>
              <a:t>      Неопалимая               		сирень!</a:t>
            </a:r>
          </a:p>
          <a:p>
            <a:endParaRPr lang="ru-RU" dirty="0"/>
          </a:p>
        </p:txBody>
      </p:sp>
      <p:pic>
        <p:nvPicPr>
          <p:cNvPr id="5" name="Рисунок 4" descr="Пахоменко Андрей, сирень.jpg"/>
          <p:cNvPicPr>
            <a:picLocks noChangeAspect="1"/>
          </p:cNvPicPr>
          <p:nvPr/>
        </p:nvPicPr>
        <p:blipFill>
          <a:blip r:embed="rId2"/>
          <a:srcRect l="9722" t="14583" r="16666" b="6250"/>
          <a:stretch>
            <a:fillRect/>
          </a:stretch>
        </p:blipFill>
        <p:spPr>
          <a:xfrm>
            <a:off x="6000760" y="1"/>
            <a:ext cx="3143239" cy="4507286"/>
          </a:xfrm>
          <a:prstGeom prst="rect">
            <a:avLst/>
          </a:prstGeom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6987576" y="4643446"/>
            <a:ext cx="2156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err="1" smtClean="0"/>
              <a:t>Пахоменко</a:t>
            </a:r>
            <a:r>
              <a:rPr lang="ru-RU" i="1" dirty="0" smtClean="0"/>
              <a:t> Андрей  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ирень Захаров Рома.jpg"/>
          <p:cNvPicPr>
            <a:picLocks noChangeAspect="1"/>
          </p:cNvPicPr>
          <p:nvPr/>
        </p:nvPicPr>
        <p:blipFill>
          <a:blip r:embed="rId2"/>
          <a:srcRect l="19445" t="21875" r="20833" b="15625"/>
          <a:stretch>
            <a:fillRect/>
          </a:stretch>
        </p:blipFill>
        <p:spPr>
          <a:xfrm>
            <a:off x="6072198" y="0"/>
            <a:ext cx="3071802" cy="42862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85853" y="0"/>
            <a:ext cx="47863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/>
          </a:p>
          <a:p>
            <a:r>
              <a:rPr lang="ru-RU" sz="3200" i="1" dirty="0" smtClean="0"/>
              <a:t>Рисуют дети </a:t>
            </a:r>
          </a:p>
          <a:p>
            <a:r>
              <a:rPr lang="ru-RU" sz="3200" i="1" dirty="0" smtClean="0"/>
              <a:t>Сирень в цвету.</a:t>
            </a:r>
          </a:p>
          <a:p>
            <a:r>
              <a:rPr lang="ru-RU" sz="3200" i="1" dirty="0" smtClean="0"/>
              <a:t>Сирень сорок пятого года</a:t>
            </a:r>
          </a:p>
          <a:p>
            <a:r>
              <a:rPr lang="ru-RU" sz="3200" i="1" dirty="0" smtClean="0"/>
              <a:t>Взлетела охапками</a:t>
            </a:r>
          </a:p>
          <a:p>
            <a:r>
              <a:rPr lang="ru-RU" sz="3200" i="1" dirty="0"/>
              <a:t> </a:t>
            </a:r>
            <a:r>
              <a:rPr lang="ru-RU" sz="3200" i="1" dirty="0" smtClean="0"/>
              <a:t>              в высоту</a:t>
            </a:r>
          </a:p>
          <a:p>
            <a:r>
              <a:rPr lang="ru-RU" sz="3200" i="1" dirty="0" smtClean="0"/>
              <a:t>               Под радостный</a:t>
            </a:r>
          </a:p>
          <a:p>
            <a:r>
              <a:rPr lang="ru-RU" sz="3200" i="1" dirty="0" smtClean="0"/>
              <a:t>                       крик народа!</a:t>
            </a:r>
          </a:p>
          <a:p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7286644" y="4357694"/>
            <a:ext cx="1647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Захаров Роман</a:t>
            </a:r>
            <a:endParaRPr lang="ru-RU" i="1" dirty="0"/>
          </a:p>
        </p:txBody>
      </p:sp>
      <p:pic>
        <p:nvPicPr>
          <p:cNvPr id="3" name="Рисунок 2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ирень. Васильева Настя.jpg"/>
          <p:cNvPicPr>
            <a:picLocks noChangeAspect="1"/>
          </p:cNvPicPr>
          <p:nvPr/>
        </p:nvPicPr>
        <p:blipFill>
          <a:blip r:embed="rId2"/>
          <a:srcRect l="9722" t="8333" r="12500" b="7291"/>
          <a:stretch>
            <a:fillRect/>
          </a:stretch>
        </p:blipFill>
        <p:spPr>
          <a:xfrm>
            <a:off x="6072198" y="0"/>
            <a:ext cx="3071802" cy="4373223"/>
          </a:xfrm>
          <a:prstGeom prst="rect">
            <a:avLst/>
          </a:prstGeom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214414" y="642918"/>
            <a:ext cx="52841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/>
              <a:t>Сирень сорок пятого года!</a:t>
            </a:r>
          </a:p>
          <a:p>
            <a:r>
              <a:rPr lang="ru-RU" sz="3200" i="1" dirty="0" smtClean="0"/>
              <a:t>Солнечный май.</a:t>
            </a:r>
          </a:p>
          <a:p>
            <a:r>
              <a:rPr lang="ru-RU" sz="3200" i="1" dirty="0" smtClean="0"/>
              <a:t>Сиреневый май Победы!</a:t>
            </a:r>
          </a:p>
          <a:p>
            <a:r>
              <a:rPr lang="ru-RU" sz="3200" i="1" dirty="0" smtClean="0"/>
              <a:t>             Рисуют дети</a:t>
            </a:r>
          </a:p>
          <a:p>
            <a:r>
              <a:rPr lang="ru-RU" sz="3200" i="1" dirty="0" smtClean="0"/>
              <a:t>              Цветущий рай,</a:t>
            </a:r>
          </a:p>
          <a:p>
            <a:r>
              <a:rPr lang="ru-RU" sz="3200" i="1" dirty="0" smtClean="0"/>
              <a:t>              И рады отцы </a:t>
            </a:r>
          </a:p>
          <a:p>
            <a:r>
              <a:rPr lang="ru-RU" sz="3200" i="1" dirty="0"/>
              <a:t> </a:t>
            </a:r>
            <a:r>
              <a:rPr lang="ru-RU" sz="3200" i="1" dirty="0" smtClean="0"/>
              <a:t>             И деды!</a:t>
            </a:r>
            <a:endParaRPr lang="ru-RU" sz="32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6788868" y="4429132"/>
            <a:ext cx="2355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Васильева Анастасия</a:t>
            </a:r>
            <a:endParaRPr lang="ru-RU" i="1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Яковле Сирень.jpg"/>
          <p:cNvPicPr>
            <a:picLocks noChangeAspect="1"/>
          </p:cNvPicPr>
          <p:nvPr/>
        </p:nvPicPr>
        <p:blipFill>
          <a:blip r:embed="rId2" cstate="print"/>
          <a:srcRect l="2174"/>
          <a:stretch>
            <a:fillRect/>
          </a:stretch>
        </p:blipFill>
        <p:spPr>
          <a:xfrm>
            <a:off x="5929322" y="0"/>
            <a:ext cx="3214678" cy="438148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7072330" y="4429132"/>
            <a:ext cx="1851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Яковлев Ярослав</a:t>
            </a:r>
            <a:endParaRPr lang="ru-RU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357291" y="285728"/>
            <a:ext cx="457203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Так пусть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расцветает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она каждый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год!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Сиренью пусть 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полнится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край.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Пусть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как в сорок пятом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		ликует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народ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		Да славит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	цветущий май!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Сирень. Никитин Даня.jpg"/>
          <p:cNvPicPr>
            <a:picLocks noChangeAspect="1"/>
          </p:cNvPicPr>
          <p:nvPr/>
        </p:nvPicPr>
        <p:blipFill>
          <a:blip r:embed="rId3"/>
          <a:srcRect l="9016" t="8955" r="7588" b="4478"/>
          <a:stretch>
            <a:fillRect/>
          </a:stretch>
        </p:blipFill>
        <p:spPr>
          <a:xfrm>
            <a:off x="5500694" y="0"/>
            <a:ext cx="3643306" cy="41434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3768" y="4286256"/>
            <a:ext cx="1891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Никитин Даниил</a:t>
            </a:r>
            <a:endParaRPr lang="ru-RU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214414" y="0"/>
            <a:ext cx="4143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i="1" dirty="0" smtClean="0"/>
          </a:p>
          <a:p>
            <a:r>
              <a:rPr lang="ru-RU" sz="3200" i="1" dirty="0" smtClean="0"/>
              <a:t>Как будто бы </a:t>
            </a:r>
          </a:p>
          <a:p>
            <a:r>
              <a:rPr lang="ru-RU" sz="3200" i="1" dirty="0" smtClean="0"/>
              <a:t>и не было войны,</a:t>
            </a:r>
          </a:p>
          <a:p>
            <a:r>
              <a:rPr lang="ru-RU" sz="3200" i="1" dirty="0" smtClean="0"/>
              <a:t>Цвела сирень Во     всех   садах                       	            России!</a:t>
            </a:r>
            <a:endParaRPr lang="ru-RU" sz="3200" i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ирень Андреев Т..jpg"/>
          <p:cNvPicPr>
            <a:picLocks noChangeAspect="1"/>
          </p:cNvPicPr>
          <p:nvPr/>
        </p:nvPicPr>
        <p:blipFill>
          <a:blip r:embed="rId2"/>
          <a:srcRect l="3333" r="3333" b="4225"/>
          <a:stretch>
            <a:fillRect/>
          </a:stretch>
        </p:blipFill>
        <p:spPr>
          <a:xfrm>
            <a:off x="5397454" y="0"/>
            <a:ext cx="3746546" cy="4214842"/>
          </a:xfrm>
          <a:prstGeom prst="rect">
            <a:avLst/>
          </a:prstGeom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500166" y="428604"/>
            <a:ext cx="352372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/>
              <a:t>И как салют </a:t>
            </a:r>
          </a:p>
          <a:p>
            <a:r>
              <a:rPr lang="ru-RU" sz="3200" i="1" dirty="0" smtClean="0"/>
              <a:t>Победный</a:t>
            </a:r>
          </a:p>
          <a:p>
            <a:r>
              <a:rPr lang="ru-RU" sz="3200" i="1" dirty="0" smtClean="0"/>
              <a:t>           этот цвет</a:t>
            </a:r>
          </a:p>
          <a:p>
            <a:r>
              <a:rPr lang="ru-RU" sz="3200" i="1" dirty="0" smtClean="0"/>
              <a:t>Под небом ясным </a:t>
            </a:r>
          </a:p>
          <a:p>
            <a:r>
              <a:rPr lang="ru-RU" sz="3200" i="1" dirty="0" smtClean="0"/>
              <a:t>             к солнцу </a:t>
            </a:r>
          </a:p>
          <a:p>
            <a:r>
              <a:rPr lang="ru-RU" sz="3200" i="1" dirty="0" smtClean="0"/>
              <a:t>               возносила!</a:t>
            </a:r>
            <a:endParaRPr lang="ru-RU" sz="32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7072330" y="4429132"/>
            <a:ext cx="1968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Андреев Тимофей</a:t>
            </a:r>
            <a:endParaRPr lang="ru-RU" i="1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Рисунок 3" descr="Сирень Чумак.jpg"/>
          <p:cNvPicPr>
            <a:picLocks noChangeAspect="1"/>
          </p:cNvPicPr>
          <p:nvPr/>
        </p:nvPicPr>
        <p:blipFill>
          <a:blip r:embed="rId3"/>
          <a:srcRect l="8333" t="4166" r="11111" b="4166"/>
          <a:stretch>
            <a:fillRect/>
          </a:stretch>
        </p:blipFill>
        <p:spPr>
          <a:xfrm>
            <a:off x="6072198" y="0"/>
            <a:ext cx="3071802" cy="4560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8728" y="428604"/>
            <a:ext cx="4346062" cy="43088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/>
              <a:t>А раны рваные</a:t>
            </a:r>
          </a:p>
          <a:p>
            <a:r>
              <a:rPr lang="ru-RU" sz="3200" i="1" dirty="0" smtClean="0"/>
              <a:t> истерзанной земли,</a:t>
            </a:r>
          </a:p>
          <a:p>
            <a:r>
              <a:rPr lang="ru-RU" sz="3200" i="1" dirty="0" smtClean="0"/>
              <a:t>Стыдливо прячась,</a:t>
            </a:r>
          </a:p>
          <a:p>
            <a:r>
              <a:rPr lang="ru-RU" sz="3200" i="1" dirty="0" smtClean="0"/>
              <a:t>Под травою скрылись.</a:t>
            </a:r>
          </a:p>
          <a:p>
            <a:r>
              <a:rPr lang="ru-RU" sz="3200" i="1" dirty="0" smtClean="0"/>
              <a:t>               И над травой </a:t>
            </a:r>
          </a:p>
          <a:p>
            <a:r>
              <a:rPr lang="ru-RU" sz="3200" i="1" dirty="0" smtClean="0"/>
              <a:t>          К небесной синеве</a:t>
            </a:r>
          </a:p>
          <a:p>
            <a:r>
              <a:rPr lang="ru-RU" sz="3200" i="1" dirty="0" smtClean="0"/>
              <a:t>        Сиреневые кисти</a:t>
            </a:r>
          </a:p>
          <a:p>
            <a:r>
              <a:rPr lang="ru-RU" sz="3200" i="1" dirty="0" smtClean="0"/>
              <a:t>              устремились!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215206" y="4572008"/>
            <a:ext cx="1683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Чумак Арсений</a:t>
            </a:r>
            <a:endParaRPr lang="ru-RU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ирень. Васильева Лиза.jpg"/>
          <p:cNvPicPr>
            <a:picLocks noChangeAspect="1"/>
          </p:cNvPicPr>
          <p:nvPr/>
        </p:nvPicPr>
        <p:blipFill>
          <a:blip r:embed="rId2"/>
          <a:srcRect l="17778" t="15000" r="11110" b="6667"/>
          <a:stretch>
            <a:fillRect/>
          </a:stretch>
        </p:blipFill>
        <p:spPr>
          <a:xfrm>
            <a:off x="6215075" y="-1"/>
            <a:ext cx="2928926" cy="4301861"/>
          </a:xfrm>
          <a:prstGeom prst="rect">
            <a:avLst/>
          </a:prstGeom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357290" y="0"/>
            <a:ext cx="464347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/>
              <a:t>Цвела сирень</a:t>
            </a:r>
          </a:p>
          <a:p>
            <a:r>
              <a:rPr lang="ru-RU" sz="3200" i="1" dirty="0" smtClean="0"/>
              <a:t>Среди счастливых лиц</a:t>
            </a:r>
          </a:p>
          <a:p>
            <a:r>
              <a:rPr lang="ru-RU" sz="3200" i="1" dirty="0" smtClean="0"/>
              <a:t>Встречавших</a:t>
            </a:r>
          </a:p>
          <a:p>
            <a:r>
              <a:rPr lang="ru-RU" sz="3200" i="1" dirty="0" smtClean="0"/>
              <a:t>И вернувшихся                                     живыми-</a:t>
            </a:r>
          </a:p>
          <a:p>
            <a:r>
              <a:rPr lang="ru-RU" sz="3200" i="1" dirty="0" smtClean="0"/>
              <a:t>        К победным поездам</a:t>
            </a:r>
          </a:p>
          <a:p>
            <a:r>
              <a:rPr lang="ru-RU" sz="3200" i="1" dirty="0" smtClean="0"/>
              <a:t>              Десятки женщин </a:t>
            </a:r>
          </a:p>
          <a:p>
            <a:r>
              <a:rPr lang="ru-RU" sz="3200" i="1" dirty="0" smtClean="0"/>
              <a:t>              И девиц </a:t>
            </a:r>
          </a:p>
          <a:p>
            <a:r>
              <a:rPr lang="ru-RU" sz="3200" i="1" dirty="0" smtClean="0"/>
              <a:t>           Охапками цветы </a:t>
            </a:r>
          </a:p>
          <a:p>
            <a:r>
              <a:rPr lang="ru-RU" sz="3200" i="1" dirty="0" smtClean="0"/>
              <a:t>            Те приносили.</a:t>
            </a:r>
            <a:endParaRPr lang="ru-RU" sz="32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6715140" y="4429132"/>
            <a:ext cx="224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Васильева Елизавета</a:t>
            </a:r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Сирень Николаева Надя.jpg"/>
          <p:cNvPicPr>
            <a:picLocks noChangeAspect="1"/>
          </p:cNvPicPr>
          <p:nvPr/>
        </p:nvPicPr>
        <p:blipFill>
          <a:blip r:embed="rId3"/>
          <a:srcRect l="13889" t="17708" r="15278" b="5208"/>
          <a:stretch>
            <a:fillRect/>
          </a:stretch>
        </p:blipFill>
        <p:spPr>
          <a:xfrm>
            <a:off x="6000760" y="1"/>
            <a:ext cx="3143240" cy="456078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571604" y="0"/>
            <a:ext cx="43577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/>
              <a:t>Они своих встречали </a:t>
            </a:r>
          </a:p>
          <a:p>
            <a:r>
              <a:rPr lang="ru-RU" sz="3200" i="1" dirty="0" smtClean="0"/>
              <a:t>И чужих,</a:t>
            </a:r>
          </a:p>
          <a:p>
            <a:r>
              <a:rPr lang="ru-RU" sz="3200" i="1" dirty="0" smtClean="0"/>
              <a:t>Но всех – родных,</a:t>
            </a:r>
          </a:p>
          <a:p>
            <a:r>
              <a:rPr lang="ru-RU" sz="3200" i="1" dirty="0" smtClean="0"/>
              <a:t>Вернувшихся </a:t>
            </a:r>
          </a:p>
          <a:p>
            <a:r>
              <a:rPr lang="ru-RU" sz="3200" i="1" dirty="0" smtClean="0"/>
              <a:t>               С Победой!</a:t>
            </a:r>
          </a:p>
          <a:p>
            <a:r>
              <a:rPr lang="ru-RU" sz="3200" i="1" dirty="0" smtClean="0"/>
              <a:t>               И не было</a:t>
            </a:r>
          </a:p>
          <a:p>
            <a:r>
              <a:rPr lang="ru-RU" sz="3200" i="1" dirty="0" smtClean="0"/>
              <a:t>              счастливей </a:t>
            </a:r>
          </a:p>
          <a:p>
            <a:r>
              <a:rPr lang="ru-RU" sz="3200" i="1" dirty="0" smtClean="0"/>
              <a:t>             В мире их,</a:t>
            </a:r>
          </a:p>
          <a:p>
            <a:r>
              <a:rPr lang="ru-RU" sz="3200" i="1" dirty="0" smtClean="0"/>
              <a:t>    Пред этим счастьем</a:t>
            </a:r>
          </a:p>
          <a:p>
            <a:r>
              <a:rPr lang="ru-RU" sz="3200" i="1" dirty="0" smtClean="0"/>
              <a:t>     Отступают беды!</a:t>
            </a:r>
            <a:endParaRPr lang="ru-RU" sz="32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6786578" y="4643446"/>
            <a:ext cx="2207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Николаева Надежда</a:t>
            </a:r>
            <a:endParaRPr lang="ru-RU" i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ирень Ерахтин Слава.jpg"/>
          <p:cNvPicPr>
            <a:picLocks noChangeAspect="1"/>
          </p:cNvPicPr>
          <p:nvPr/>
        </p:nvPicPr>
        <p:blipFill>
          <a:blip r:embed="rId2"/>
          <a:srcRect l="8333" t="4166" r="8333" b="12500"/>
          <a:stretch>
            <a:fillRect/>
          </a:stretch>
        </p:blipFill>
        <p:spPr>
          <a:xfrm>
            <a:off x="5742222" y="0"/>
            <a:ext cx="3401778" cy="428625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285852" y="0"/>
            <a:ext cx="442915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Прошли года, </a:t>
            </a:r>
          </a:p>
          <a:p>
            <a:r>
              <a:rPr lang="ru-RU" sz="2400" i="1" dirty="0" smtClean="0"/>
              <a:t>Но голос слышен,</a:t>
            </a:r>
          </a:p>
          <a:p>
            <a:r>
              <a:rPr lang="ru-RU" sz="2400" i="1" dirty="0" smtClean="0"/>
              <a:t>Сказавший,</a:t>
            </a:r>
          </a:p>
          <a:p>
            <a:r>
              <a:rPr lang="ru-RU" sz="2400" i="1" dirty="0" smtClean="0"/>
              <a:t>Что войне конец!</a:t>
            </a:r>
          </a:p>
          <a:p>
            <a:r>
              <a:rPr lang="ru-RU" sz="2400" i="1" dirty="0" smtClean="0"/>
              <a:t>И путь далёкий пеплом Выжжен,</a:t>
            </a:r>
          </a:p>
          <a:p>
            <a:r>
              <a:rPr lang="ru-RU" sz="2400" i="1" dirty="0" smtClean="0"/>
              <a:t>        Жива ли мать и где отец?</a:t>
            </a:r>
          </a:p>
          <a:p>
            <a:r>
              <a:rPr lang="ru-RU" sz="2400" i="1" dirty="0" smtClean="0"/>
              <a:t>       Цветёт сирень, напоминая,</a:t>
            </a:r>
          </a:p>
          <a:p>
            <a:pPr algn="ctr"/>
            <a:r>
              <a:rPr lang="ru-RU" sz="2400" i="1" dirty="0" smtClean="0"/>
              <a:t>                 Последний бой,</a:t>
            </a:r>
          </a:p>
          <a:p>
            <a:pPr algn="ctr"/>
            <a:r>
              <a:rPr lang="ru-RU" sz="2400" i="1" dirty="0" smtClean="0"/>
              <a:t>               Победный бой!</a:t>
            </a:r>
          </a:p>
          <a:p>
            <a:pPr algn="ctr"/>
            <a:r>
              <a:rPr lang="ru-RU" sz="2400" i="1" dirty="0" smtClean="0"/>
              <a:t>              Цветёт сирень</a:t>
            </a:r>
          </a:p>
          <a:p>
            <a:pPr algn="ctr"/>
            <a:r>
              <a:rPr lang="ru-RU" sz="2400" i="1" dirty="0" smtClean="0"/>
              <a:t>         В начале мая, </a:t>
            </a:r>
          </a:p>
          <a:p>
            <a:r>
              <a:rPr lang="ru-RU" sz="2400" i="1" dirty="0" smtClean="0"/>
              <a:t>        Теперь вернёмся мы домой!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572264" y="4572008"/>
            <a:ext cx="2481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         </a:t>
            </a:r>
            <a:r>
              <a:rPr lang="ru-RU" i="1" dirty="0" err="1" smtClean="0"/>
              <a:t>Ерахтин</a:t>
            </a:r>
            <a:r>
              <a:rPr lang="ru-RU" i="1" dirty="0" smtClean="0"/>
              <a:t> Вячеслав</a:t>
            </a:r>
            <a:endParaRPr lang="ru-RU" i="1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л.Новг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079" y="0"/>
            <a:ext cx="6379921" cy="4537719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л.Новг.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0"/>
            <a:ext cx="6500826" cy="4606884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л.Новг.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214" y="0"/>
            <a:ext cx="6425786" cy="450057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л.Новг.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462" y="0"/>
            <a:ext cx="6506538" cy="450057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л.Новг.5.jpg_lar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410" y="0"/>
            <a:ext cx="6379589" cy="421481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л.Новг.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0"/>
            <a:ext cx="6429386" cy="457200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л.Новг.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0"/>
            <a:ext cx="6429389" cy="447440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Рисунок 3" descr="победа. ма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0"/>
            <a:ext cx="3571868" cy="476249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фото,1 В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0"/>
            <a:ext cx="6357949" cy="476846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 descr="Бесс.полк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01" y="0"/>
            <a:ext cx="6643699" cy="442913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есс.полк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9996" y="0"/>
            <a:ext cx="6604004" cy="464344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Бесс.полк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7459" y="0"/>
            <a:ext cx="6536541" cy="435769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Рисунок 3" descr="Бесс.полк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6572264" cy="437994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Бесс.полк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487" y="0"/>
            <a:ext cx="6539513" cy="435769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сс.пол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841" y="39550"/>
            <a:ext cx="6581159" cy="438958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Рамка.Сирень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Бесс.полк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"/>
            <a:ext cx="6286512" cy="471488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Бесс.полк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-1"/>
            <a:ext cx="6572263" cy="4381509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Рисунок 3" descr="Бесс.полк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0"/>
            <a:ext cx="6429388" cy="468159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Рисунок 3" descr="Бесс.полк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-1"/>
            <a:ext cx="6572264" cy="466630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.Сирен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 descr="Бесс.полк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6996" y="0"/>
            <a:ext cx="6477003" cy="4572008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382</TotalTime>
  <Words>365</Words>
  <Application>Microsoft Office PowerPoint</Application>
  <PresentationFormat>Экран (4:3)</PresentationFormat>
  <Paragraphs>105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111</dc:creator>
  <cp:lastModifiedBy>111</cp:lastModifiedBy>
  <cp:revision>40</cp:revision>
  <dcterms:created xsi:type="dcterms:W3CDTF">2020-05-01T11:11:27Z</dcterms:created>
  <dcterms:modified xsi:type="dcterms:W3CDTF">2020-05-07T11:29:37Z</dcterms:modified>
</cp:coreProperties>
</file>