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69" r:id="rId4"/>
    <p:sldId id="266" r:id="rId5"/>
    <p:sldId id="286" r:id="rId6"/>
    <p:sldId id="285" r:id="rId7"/>
    <p:sldId id="284" r:id="rId8"/>
    <p:sldId id="287" r:id="rId9"/>
    <p:sldId id="288" r:id="rId10"/>
    <p:sldId id="289" r:id="rId11"/>
    <p:sldId id="290" r:id="rId12"/>
    <p:sldId id="272" r:id="rId13"/>
    <p:sldId id="275" r:id="rId14"/>
    <p:sldId id="279" r:id="rId15"/>
    <p:sldId id="273" r:id="rId16"/>
    <p:sldId id="282" r:id="rId17"/>
    <p:sldId id="281" r:id="rId18"/>
    <p:sldId id="293" r:id="rId19"/>
    <p:sldId id="277" r:id="rId20"/>
    <p:sldId id="292" r:id="rId21"/>
    <p:sldId id="296" r:id="rId22"/>
    <p:sldId id="278" r:id="rId23"/>
    <p:sldId id="291" r:id="rId24"/>
    <p:sldId id="294" r:id="rId25"/>
    <p:sldId id="295" r:id="rId26"/>
    <p:sldId id="268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CC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7" autoAdjust="0"/>
    <p:restoredTop sz="94660"/>
  </p:normalViewPr>
  <p:slideViewPr>
    <p:cSldViewPr>
      <p:cViewPr varScale="1">
        <p:scale>
          <a:sx n="70" d="100"/>
          <a:sy n="70" d="100"/>
        </p:scale>
        <p:origin x="-12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10" Type="http://schemas.openxmlformats.org/officeDocument/2006/relationships/image" Target="../media/image70.jpeg"/><Relationship Id="rId4" Type="http://schemas.openxmlformats.org/officeDocument/2006/relationships/image" Target="../media/image64.jpeg"/><Relationship Id="rId9" Type="http://schemas.openxmlformats.org/officeDocument/2006/relationships/image" Target="../media/image69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jpeg"/><Relationship Id="rId3" Type="http://schemas.openxmlformats.org/officeDocument/2006/relationships/image" Target="../media/image85.jpeg"/><Relationship Id="rId7" Type="http://schemas.openxmlformats.org/officeDocument/2006/relationships/image" Target="../media/image89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Relationship Id="rId9" Type="http://schemas.openxmlformats.org/officeDocument/2006/relationships/image" Target="../media/image9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848872" cy="4104456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дошкольное образовательное учреждение детский сад № 33 Колпинского района Санкт-Петербурга</a:t>
            </a:r>
            <a:r>
              <a:rPr lang="ru-RU" sz="1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 «Мои любимые машинки»</a:t>
            </a:r>
            <a:br>
              <a:rPr lang="ru-RU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5400" dirty="0">
                <a:solidFill>
                  <a:srgbClr val="66006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endParaRPr lang="ru-RU" sz="5400" dirty="0">
              <a:solidFill>
                <a:srgbClr val="660066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4008" y="5085184"/>
            <a:ext cx="4176464" cy="1368152"/>
          </a:xfrm>
        </p:spPr>
        <p:txBody>
          <a:bodyPr>
            <a:noAutofit/>
          </a:bodyPr>
          <a:lstStyle/>
          <a:p>
            <a:pPr algn="l"/>
            <a:r>
              <a:rPr lang="ru-RU" sz="1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 воспитатели младшей группы:                                  </a:t>
            </a:r>
          </a:p>
          <a:p>
            <a:pPr algn="l"/>
            <a:r>
              <a:rPr lang="ru-RU" sz="1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  <a:r>
              <a:rPr lang="ru-RU" sz="1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Каций</a:t>
            </a:r>
            <a:r>
              <a:rPr lang="ru-RU" sz="1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Л.Н. </a:t>
            </a:r>
          </a:p>
          <a:p>
            <a:pPr algn="r"/>
            <a:r>
              <a:rPr lang="ru-RU" sz="1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Сафонова М.В.</a:t>
            </a:r>
          </a:p>
          <a:p>
            <a:endParaRPr lang="ru-RU" sz="18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51286"/>
            <a:ext cx="4644008" cy="3255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0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840760"/>
          </a:xfrm>
        </p:spPr>
        <p:txBody>
          <a:bodyPr/>
          <a:lstStyle/>
          <a:p>
            <a:pPr algn="ctr">
              <a:buClr>
                <a:srgbClr val="31B6FD"/>
              </a:buClr>
              <a:buSzPct val="100000"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 </a:t>
            </a:r>
          </a:p>
          <a:p>
            <a:pPr lvl="0" algn="ctr">
              <a:buClr>
                <a:srgbClr val="31B6FD"/>
              </a:buClr>
              <a:buSzPct val="100000"/>
            </a:pPr>
            <a:r>
              <a:rPr lang="ru-RU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Познавательно-творческий</a:t>
            </a:r>
          </a:p>
          <a:p>
            <a:pPr lvl="0" algn="ctr">
              <a:buClr>
                <a:srgbClr val="31B6FD"/>
              </a:buClr>
              <a:buSzPct val="100000"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 </a:t>
            </a:r>
          </a:p>
          <a:p>
            <a:pPr lvl="0" algn="ctr">
              <a:buClr>
                <a:srgbClr val="31B6FD"/>
              </a:buClr>
              <a:buSzPct val="100000"/>
            </a:pPr>
            <a:r>
              <a:rPr lang="ru-RU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Среднесрочный</a:t>
            </a:r>
            <a:r>
              <a:rPr lang="ru-RU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lvl="0" algn="ctr">
              <a:buClr>
                <a:srgbClr val="31B6FD"/>
              </a:buClr>
              <a:buSzPct val="100000"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</a:t>
            </a:r>
          </a:p>
          <a:p>
            <a:pPr lvl="0" algn="ctr">
              <a:buClr>
                <a:srgbClr val="31B6FD"/>
              </a:buClr>
              <a:buSzPct val="100000"/>
            </a:pPr>
            <a:r>
              <a:rPr lang="ru-RU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  и дети второй младшей группы, родители</a:t>
            </a: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7824" y="4306484"/>
            <a:ext cx="3450407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630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</a:p>
          <a:p>
            <a:r>
              <a:rPr lang="ru-RU" sz="1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– ведущая деятельность дошкольников. В них дети учатся взаимодействовать друг с другом, решать различные задачи.</a:t>
            </a:r>
            <a:br>
              <a:rPr lang="ru-RU" sz="1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Машинка, игры с машинками – важнейший этап в развитии мальчиков. Игрушечные машины для мальчиков становятся настоящими друзьями, ведь для них лучшего средства продемонстрировать свое мужество, чем машинка, найти трудно.</a:t>
            </a:r>
            <a:br>
              <a:rPr lang="ru-RU" sz="1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Девочки тоже часто играют с машинками. Но это совсем другая игра. Для девочек машина помогает реализовать задуманный сценарий, делает кукольную жизнь удобнее и приятнее. Причем самым главным в автомобиле будут его внешний вид, а не мощность и грузоподъемность.</a:t>
            </a:r>
            <a:br>
              <a:rPr lang="ru-RU" sz="1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Ребёнок учится общаться со сверстниками, и постигать мир отношений между людьми помогают именно маленькие автомобильчики, которые выступают персонажами сюжетных сценок на дороге. С их помощью легко научиться решать конфликты, договариваться, уступать и защищаться. Дети запоминают много полезной информации: цвета, название запчастей, учатся считать, развивают способность ориентироваться в пространстве, запоминают направления движения, знакомятся с разными профессиями, работой дорожных служб. Как видно, игры с автомобилями привлекают и мальчиков и девочек. Фантазия и творческие способности, умение общаться в коллективе все эти качества успешней развиваются в течение игры.</a:t>
            </a:r>
          </a:p>
          <a:p>
            <a:endParaRPr lang="ru-RU" sz="18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463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145435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Цели:</a:t>
            </a:r>
            <a:r>
              <a:rPr lang="ru-RU" sz="2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творческо-познавательной деятельности в игре с игрушками.</a:t>
            </a:r>
            <a:endParaRPr lang="ru-RU" sz="2400" b="1" dirty="0">
              <a:solidFill>
                <a:srgbClr val="000099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 </a:t>
            </a:r>
            <a:r>
              <a:rPr lang="ru-RU" sz="2400" b="1" dirty="0">
                <a:solidFill>
                  <a:srgbClr val="00009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пробуждать интерес к предлагаемой деятельности, формировать эмоциональную заинтересованность; развивать мышление, воображение, речь; обогащать и расширять представления об окружающем мире, о разных видах игр в машинки; вовлечение семьи ребенка в образовательно-воспитательный процесс</a:t>
            </a:r>
          </a:p>
        </p:txBody>
      </p:sp>
    </p:spTree>
    <p:extLst>
      <p:ext uri="{BB962C8B-B14F-4D97-AF65-F5344CB8AC3E}">
        <p14:creationId xmlns:p14="http://schemas.microsoft.com/office/powerpoint/2010/main" val="2916807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Autofit/>
          </a:bodyPr>
          <a:lstStyle/>
          <a:p>
            <a:pPr lvl="0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 ЭТАП- ПОДГОТОВИТЕЛЬНЫЙ</a:t>
            </a:r>
          </a:p>
          <a:p>
            <a:pPr lvl="0"/>
            <a:r>
              <a:rPr 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Выбор темы проекта.</a:t>
            </a:r>
          </a:p>
          <a:p>
            <a:pPr lvl="0"/>
            <a:r>
              <a:rPr 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Постановка цели, задач.</a:t>
            </a:r>
          </a:p>
          <a:p>
            <a:pPr lvl="0"/>
            <a:r>
              <a:rPr 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Составление плана.</a:t>
            </a:r>
          </a:p>
          <a:p>
            <a:pPr lvl="0"/>
            <a:r>
              <a:rPr 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Взаимодействие с родителями (создание рекламы проекта: сообщение темы, целей, привлечение их к участию в проекте, к подбору материала).</a:t>
            </a:r>
          </a:p>
          <a:p>
            <a:pPr lvl="0"/>
            <a:r>
              <a:rPr 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Подбор наглядного материала: плакаты иллюстрации, сюжетные картинки, дорожные знаки, атрибуты для игр.</a:t>
            </a:r>
          </a:p>
          <a:p>
            <a:pPr lvl="0"/>
            <a:r>
              <a:rPr 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Подбор методической литературы и пособий.</a:t>
            </a:r>
          </a:p>
          <a:p>
            <a:pPr lvl="0"/>
            <a:r>
              <a:rPr 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Подбор художественной, детской литературы.</a:t>
            </a:r>
          </a:p>
          <a:p>
            <a:pPr lvl="0"/>
            <a:r>
              <a:rPr 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Подбор стихов, загадок про транспорт.</a:t>
            </a:r>
          </a:p>
          <a:p>
            <a:pPr lvl="0"/>
            <a:r>
              <a:rPr 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Подбор дыхательной гимнастики, речевых игр, подвижных игр, дидактических игр.</a:t>
            </a:r>
          </a:p>
          <a:p>
            <a:pPr lvl="0"/>
            <a:r>
              <a:rPr 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Подбор машин разных размеров.</a:t>
            </a:r>
          </a:p>
          <a:p>
            <a:pPr lvl="0"/>
            <a:r>
              <a:rPr 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Создание презентации «Машины».</a:t>
            </a:r>
          </a:p>
          <a:p>
            <a:pPr lvl="0"/>
            <a:r>
              <a:rPr 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Обогащение предметно-развивающей среды.</a:t>
            </a:r>
          </a:p>
          <a:p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85934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1306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11200" dirty="0"/>
              <a:t> </a:t>
            </a:r>
          </a:p>
          <a:p>
            <a:r>
              <a:rPr lang="ru-RU" sz="1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 ЭТАП – ОСНОВНОЙ</a:t>
            </a:r>
          </a:p>
          <a:p>
            <a:r>
              <a:rPr lang="ru-RU" sz="8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Взаимодействие воспитателя с детьми по реализации          проекта (работа по образовательным областям):</a:t>
            </a:r>
          </a:p>
          <a:p>
            <a:endParaRPr lang="ru-RU" sz="8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Познавательное развитие:</a:t>
            </a:r>
            <a:endParaRPr lang="ru-RU" sz="1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1. Рассматривание иллюстраций с изображением транспортных средств.</a:t>
            </a:r>
          </a:p>
          <a:p>
            <a:r>
              <a:rPr lang="ru-RU" sz="8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2. Беседа по темам «Знакомство с улицей», «Мой друг-светофор», «На чем люди ездят», «Всем ребятам надо знать, как по улице шагать».</a:t>
            </a:r>
          </a:p>
          <a:p>
            <a:r>
              <a:rPr lang="ru-RU" sz="8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3. НОД по темам «Грузовой транспорт», «Пассажирский транспорт», «Безопасность на дороге», «Путешествие по городу».</a:t>
            </a:r>
          </a:p>
          <a:p>
            <a:r>
              <a:rPr lang="ru-RU" sz="8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4. Дидактические игры: «Найди одинаковые машинки», «Собери машину» (разрезные картинки), «Ассоциации: транспорт», «Посчитай машины», «Куда спряталась машина» (под, на, около и пр.), «Какой машины не стало?», игра- конструктор «Сложи машинку».</a:t>
            </a:r>
          </a:p>
          <a:p>
            <a:r>
              <a:rPr lang="ru-RU" sz="8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5. Отгадывание загадок по теме.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7161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88640"/>
            <a:ext cx="8229600" cy="6513587"/>
          </a:xfrm>
        </p:spPr>
        <p:txBody>
          <a:bodyPr>
            <a:normAutofit fontScale="25000" lnSpcReduction="20000"/>
          </a:bodyPr>
          <a:lstStyle/>
          <a:p>
            <a:r>
              <a:rPr lang="ru-RU" sz="11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Речевое развитие:</a:t>
            </a:r>
          </a:p>
          <a:p>
            <a:endParaRPr lang="ru-RU" sz="5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2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9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Чтение рассказов, стихотворений на тему «Транспорт» : А. </a:t>
            </a:r>
            <a:r>
              <a:rPr lang="ru-RU" sz="96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Барто</a:t>
            </a:r>
            <a:r>
              <a:rPr lang="ru-RU" sz="9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«Грузовик», «Жил на свете самосвал», Н. Павлова «На машине», В. </a:t>
            </a:r>
            <a:r>
              <a:rPr lang="ru-RU" sz="96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Сутеев</a:t>
            </a:r>
            <a:r>
              <a:rPr lang="ru-RU" sz="9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«Разные колеса», М. Дружинина «Наш друг светофор», В. Берестов «Про машину», </a:t>
            </a:r>
            <a:r>
              <a:rPr lang="ru-RU" sz="96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А.Тюняев</a:t>
            </a:r>
            <a:r>
              <a:rPr lang="ru-RU" sz="9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«Машины», С. Маршак «Автобус номер 26».</a:t>
            </a:r>
          </a:p>
          <a:p>
            <a:r>
              <a:rPr lang="ru-RU" sz="9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2. Беседы на темы: «Как я с папой чинил автомобиль», «Как я катался в парке на машинах», «Машины на улицах города».</a:t>
            </a:r>
          </a:p>
          <a:p>
            <a:r>
              <a:rPr lang="ru-RU" sz="9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3. Беседа о просмотренных мультфильмах о машинках.</a:t>
            </a:r>
          </a:p>
          <a:p>
            <a:r>
              <a:rPr lang="ru-RU" sz="9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3. Составление описательного рассказа на тему «Моя любимая машинка», «Машина моей семьи».</a:t>
            </a:r>
          </a:p>
          <a:p>
            <a:r>
              <a:rPr lang="ru-RU" sz="9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4. НОД Развитие речи. Темы: «Рассматривание и описание игрушки» (машины) , «Как нам транспорт помогает».</a:t>
            </a:r>
          </a:p>
          <a:p>
            <a:r>
              <a:rPr lang="ru-RU" sz="9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5. Игра- инсценировка «Как машина зверят катала».</a:t>
            </a:r>
          </a:p>
          <a:p>
            <a:r>
              <a:rPr lang="ru-RU" sz="9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6.Дидактическая игра «Найди машинку по описанию», «Назови машину».</a:t>
            </a:r>
          </a:p>
          <a:p>
            <a:endParaRPr lang="ru-RU" sz="96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684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85000" lnSpcReduction="10000"/>
          </a:bodyPr>
          <a:lstStyle/>
          <a:p>
            <a:r>
              <a:rPr lang="ru-RU" sz="33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Художественно-эстетическое развитие:</a:t>
            </a:r>
          </a:p>
          <a:p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1.НОД Аппликация с элементами рисования «Дорога для машин», аппликация «Светофор».</a:t>
            </a:r>
          </a:p>
          <a:p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2. Раскрашивание картинок по теме «Машины».</a:t>
            </a:r>
          </a:p>
          <a:p>
            <a:r>
              <a:rPr lang="ru-RU" sz="33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Физическое развитие:</a:t>
            </a:r>
          </a:p>
          <a:p>
            <a:pPr marL="0" indent="0">
              <a:buNone/>
            </a:pPr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1. НОД Тема: « Поездка на машине»</a:t>
            </a:r>
          </a:p>
          <a:p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2. Подвижные игры: «Воробушки и автомобиль», «Такси», «Цветные автомобили», «Сигналы светофора», «Поезд», «Машины», «Кто быстрее доедет».</a:t>
            </a:r>
          </a:p>
          <a:p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3. Пальчиковая гимнастика «Автобус», «Машинка».</a:t>
            </a:r>
          </a:p>
          <a:p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4. Дыхательная гимнастика «Моторчики», «Насосы»;</a:t>
            </a:r>
          </a:p>
          <a:p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5. Гимнастика для глаз «Глазки видят всё вокруг»;</a:t>
            </a:r>
          </a:p>
          <a:p>
            <a:endParaRPr lang="ru-RU" sz="28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7522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92500" lnSpcReduction="10000"/>
          </a:bodyPr>
          <a:lstStyle/>
          <a:p>
            <a:r>
              <a:rPr lang="ru-RU" sz="3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Социально-коммуникативное:</a:t>
            </a:r>
            <a:endParaRPr lang="ru-RU" sz="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1. Образно–ролевые игры «Шофёры», «Водители и пешеходы», «Автобус».</a:t>
            </a:r>
          </a:p>
          <a:p>
            <a:r>
              <a:rPr lang="ru-RU" sz="2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2. Режиссерские игры с маленькими машинками, с предметами – заместителями, с использованием модели улицы.</a:t>
            </a:r>
          </a:p>
          <a:p>
            <a:r>
              <a:rPr lang="ru-RU" sz="2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4. Наблюдение на прогулке за работой водителя, за машинами, приезжающими в детский сад.</a:t>
            </a:r>
          </a:p>
          <a:p>
            <a:r>
              <a:rPr lang="ru-RU" sz="2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5. Беседа: «Улица полна неожиданностей», «О правилах поведения в общественном транспорте3. НОД Тема. «Труд водителя».</a:t>
            </a:r>
          </a:p>
          <a:p>
            <a:r>
              <a:rPr lang="ru-RU" sz="2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8. Инсценировка стихотворений А. </a:t>
            </a:r>
            <a:r>
              <a:rPr lang="ru-RU" sz="26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Барто</a:t>
            </a:r>
            <a:r>
              <a:rPr lang="ru-RU" sz="2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«Грузовик», </a:t>
            </a:r>
            <a:r>
              <a:rPr lang="ru-RU" sz="2600" b="1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Б.Заходер</a:t>
            </a:r>
            <a:r>
              <a:rPr lang="ru-RU" sz="2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«Качу, лечу во весь опор…».</a:t>
            </a:r>
          </a:p>
          <a:p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512958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Взаимодействие воспитателя с родителями:</a:t>
            </a:r>
          </a:p>
          <a:p>
            <a:r>
              <a:rPr lang="ru-RU" sz="1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1.Анкетирование « Я и мой ребенок на улицах города» с целью изучения компетентности родителей по безопасному поведению на дороге (см. приложение).</a:t>
            </a:r>
          </a:p>
          <a:p>
            <a:r>
              <a:rPr lang="ru-RU" sz="1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2. Беседы с родителями «Давайте поиграем в машинки», «Безопасность детей на дороге».</a:t>
            </a:r>
          </a:p>
          <a:p>
            <a:r>
              <a:rPr lang="ru-RU" sz="1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3. Оформление папки – передвижки «Такие разные машинки», «Приемы обучения юного пешехода».</a:t>
            </a:r>
          </a:p>
          <a:p>
            <a:r>
              <a:rPr lang="ru-RU" sz="1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4. Привлечение родителей к участию в конкурс рисунков и поделок из бросового материала по теме «Такие разные машины».</a:t>
            </a:r>
          </a:p>
          <a:p>
            <a:r>
              <a:rPr lang="ru-RU" sz="1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5. Привлечение родителей к помощи в изготовлении атрибутов к играм.</a:t>
            </a:r>
          </a:p>
          <a:p>
            <a:r>
              <a:rPr lang="ru-RU" sz="1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Совместная деятельность родителей и детей:</a:t>
            </a:r>
          </a:p>
          <a:p>
            <a:r>
              <a:rPr lang="ru-RU" sz="1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1. Совместные игры с машинками.</a:t>
            </a:r>
          </a:p>
          <a:p>
            <a:r>
              <a:rPr lang="ru-RU" sz="1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2. Беседа на тему: «Переходить улицу необходимо по пешеходному переходу».</a:t>
            </a:r>
          </a:p>
          <a:p>
            <a:r>
              <a:rPr lang="ru-RU" sz="1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3. Закрепление приёмов безопасного поведения на улице по дороге домой.</a:t>
            </a:r>
          </a:p>
          <a:p>
            <a:r>
              <a:rPr lang="ru-RU" sz="1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4. Просмотр мультфильмов про машинки, обсуждение.</a:t>
            </a:r>
          </a:p>
          <a:p>
            <a:r>
              <a:rPr lang="ru-RU" sz="1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5.Чтение произведений литературы, повторение стихотворений о машинках.</a:t>
            </a:r>
          </a:p>
          <a:p>
            <a:r>
              <a:rPr lang="ru-RU" sz="1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6.Совместная изобразительная деятельность, изготовление поделок.</a:t>
            </a:r>
          </a:p>
          <a:p>
            <a:endParaRPr lang="ru-RU" sz="18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819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229600" cy="612068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 ЭТАП – ЗАКЛЮЧИТЕЛЬНЫЙ</a:t>
            </a:r>
            <a:endParaRPr lang="ru-RU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31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Выставка детских творческих работ для родителей: </a:t>
            </a:r>
            <a:r>
              <a:rPr lang="ru-RU" sz="31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коллективная </a:t>
            </a:r>
            <a:r>
              <a:rPr lang="ru-RU" sz="31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аппликация «Машины в городе».</a:t>
            </a:r>
            <a:endParaRPr lang="ru-RU" sz="31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ИТОГ:</a:t>
            </a:r>
          </a:p>
          <a:p>
            <a:pPr algn="just"/>
            <a:r>
              <a:rPr lang="ru-RU" sz="31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«Мои любимые машинки» - это попытка решения актуального вопроса. Для этого были созданы условия для разностороннего развития дошкольника через грамотное построение педагогического процесса в ДОУ. В результате организации интегрированных видов образовательных областей у детей развивался интерес к различным видам игр с машинками, расширились и обогатились знания о разных видах транспорта, о правилах поведения на дороге, в транспорте, о профессии водителя. Расширился словарный запас детей. Играя с машинками, ребята развивали познавательные, творческие способности, умение играть в коллективе.</a:t>
            </a:r>
          </a:p>
          <a:p>
            <a:endParaRPr lang="ru-RU" dirty="0"/>
          </a:p>
        </p:txBody>
      </p:sp>
      <p:pic>
        <p:nvPicPr>
          <p:cNvPr id="4" name="Picture 2" descr="C:\Users\User\Desktop\енг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6056" y="5589240"/>
            <a:ext cx="2035809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29959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036496" cy="130100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Любим мы играть в игрушки – здесь конструктор и зверушки, мяч, машинки и шары, все, что надо для игры!</a:t>
            </a:r>
            <a:endParaRPr lang="ru-RU" sz="32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55703" y="2084142"/>
            <a:ext cx="2745743" cy="20593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4527" y="4061460"/>
            <a:ext cx="2952328" cy="22142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20226" y="4986521"/>
            <a:ext cx="2103549" cy="157766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188" y="1571403"/>
            <a:ext cx="2623001" cy="19672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221" y="4751920"/>
            <a:ext cx="2523769" cy="18928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89" y="2648303"/>
            <a:ext cx="2784310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7146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44016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Мой друг-светофор! «Всем </a:t>
            </a:r>
            <a:r>
              <a:rPr lang="ru-RU" sz="3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ребятам надо знать, как по улице шагать</a:t>
            </a:r>
            <a: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sz="3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50" y="1830439"/>
            <a:ext cx="2516480" cy="188736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621" y="1830439"/>
            <a:ext cx="2568593" cy="18807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205" y="1832003"/>
            <a:ext cx="2524777" cy="189358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3308621" y="4235523"/>
            <a:ext cx="2746333" cy="192784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944" y="4236890"/>
            <a:ext cx="2492796" cy="19264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221088"/>
            <a:ext cx="2840118" cy="192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0110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39835" y="4201593"/>
            <a:ext cx="3029636" cy="2272227"/>
          </a:xfrm>
          <a:prstGeom prst="rect">
            <a:avLst/>
          </a:prstGeom>
        </p:spPr>
      </p:pic>
      <p:pic>
        <p:nvPicPr>
          <p:cNvPr id="10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685" y="4081571"/>
            <a:ext cx="3077276" cy="230795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226891"/>
            <a:ext cx="3096345" cy="2322259"/>
          </a:xfrm>
          <a:prstGeom prst="rect">
            <a:avLst/>
          </a:prstGeom>
        </p:spPr>
      </p:pic>
      <p:pic>
        <p:nvPicPr>
          <p:cNvPr id="13" name="Объект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226891"/>
            <a:ext cx="3077276" cy="23079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3894" y="-21907"/>
            <a:ext cx="89289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Я люблю свою машину за широкую кабину, если только захочу, всех вас вместе прокачу!</a:t>
            </a:r>
            <a:endParaRPr lang="ru-RU" sz="32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6225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65618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Будем пальчики сгибать – </a:t>
            </a: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будем транспорт </a:t>
            </a: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называть: автомобиль и вертолет, трамвай, метро и самолет. Все пальцы мы в кулак зажали, все виды транспорта назвали. </a:t>
            </a:r>
            <a:endParaRPr lang="ru-RU" sz="28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3" y="4588432"/>
            <a:ext cx="2770303" cy="20777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70" y="4566831"/>
            <a:ext cx="2794391" cy="2095793"/>
          </a:xfrm>
          <a:prstGeom prst="rect">
            <a:avLst/>
          </a:prstGeom>
        </p:spPr>
      </p:pic>
      <p:pic>
        <p:nvPicPr>
          <p:cNvPr id="10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71245"/>
            <a:ext cx="2199224" cy="2306193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601" y="1871245"/>
            <a:ext cx="3110576" cy="233293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881" y="1871244"/>
            <a:ext cx="2386928" cy="23140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577573"/>
            <a:ext cx="2807021" cy="210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4824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19256" cy="155094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Правила дорожные детям знать положено, и не только твердо знать, но еще и соблюдать!</a:t>
            </a:r>
            <a:endParaRPr lang="ru-RU" sz="36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274516"/>
            <a:ext cx="2147985" cy="235581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365" y="4290701"/>
            <a:ext cx="3119505" cy="23396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7921" y="4455766"/>
            <a:ext cx="2339628" cy="20095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779813"/>
            <a:ext cx="2685738" cy="201430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742835"/>
            <a:ext cx="2219993" cy="203549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64" y="1779813"/>
            <a:ext cx="2857502" cy="2014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5985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загрузите в меня, высыплю я без труда. Только кузов я поднял, сразу груз с него упал.</a:t>
            </a:r>
            <a:endParaRPr lang="ru-RU" sz="36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77" y="2149311"/>
            <a:ext cx="2403906" cy="1925104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217" y="4779390"/>
            <a:ext cx="2868502" cy="196290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57" y="4807670"/>
            <a:ext cx="2537760" cy="190926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149" y="2157008"/>
            <a:ext cx="2548579" cy="191740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019" y="1887704"/>
            <a:ext cx="2502101" cy="218671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020" y="4374207"/>
            <a:ext cx="2502100" cy="2333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604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70" y="1998050"/>
            <a:ext cx="1850980" cy="2025663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3519262" y="1998051"/>
            <a:ext cx="2082345" cy="204635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8815" y="4421265"/>
            <a:ext cx="2622037" cy="19665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365104"/>
            <a:ext cx="2771800" cy="20788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111851"/>
            <a:ext cx="1635698" cy="260369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977360"/>
            <a:ext cx="2192100" cy="20463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16632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Эту книжку открываем и картинку называем, вот первая картинка, а на ней машинка: вот кабина, руль и кузов, а кузов нужен ей для грузов. Вот еще картинка и на ней машинка, но не грузовая -  машинка легковая.</a:t>
            </a:r>
            <a:endParaRPr lang="ru-RU" sz="28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8817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«Скорость - не главное. Главное, что тебя ждут дома»</a:t>
            </a:r>
            <a:endParaRPr lang="ru-RU" sz="36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259" y="4657882"/>
            <a:ext cx="2321255" cy="174094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903" y="1802386"/>
            <a:ext cx="2882097" cy="216157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207" y="1815264"/>
            <a:ext cx="2867068" cy="2150301"/>
          </a:xfrm>
          <a:prstGeom prst="rect">
            <a:avLst/>
          </a:prstGeom>
        </p:spPr>
      </p:pic>
      <p:pic>
        <p:nvPicPr>
          <p:cNvPr id="14" name="Объект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7" y="1800520"/>
            <a:ext cx="2886949" cy="216343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717" y="4353409"/>
            <a:ext cx="1740981" cy="23135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946" y="4340695"/>
            <a:ext cx="2375319" cy="23753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142" y="4348707"/>
            <a:ext cx="1739811" cy="231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6523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2637"/>
            <a:ext cx="9144000" cy="1402073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Машинок много у меня-есть красные, зеленые. И каждый день их в садик я,  ношу, чтоб поиграли и друзья.</a:t>
            </a:r>
            <a:endParaRPr lang="ru-RU" sz="32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88" y="1700808"/>
            <a:ext cx="2400267" cy="18002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178" y="2204864"/>
            <a:ext cx="2699792" cy="20248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493" y="1700808"/>
            <a:ext cx="2471923" cy="1925360"/>
          </a:xfrm>
          <a:prstGeom prst="rect">
            <a:avLst/>
          </a:prstGeom>
        </p:spPr>
      </p:pic>
      <p:pic>
        <p:nvPicPr>
          <p:cNvPr id="8" name="Объект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005064"/>
            <a:ext cx="1991991" cy="264771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9220" y="4336030"/>
            <a:ext cx="2647711" cy="198578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85516" y="4704178"/>
            <a:ext cx="2226972" cy="167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7602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4214156" cy="309634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помощь получить, набери скорей ноль три. На машине вмиг приедут, санитары и врачи.</a:t>
            </a:r>
            <a:endParaRPr lang="ru-RU" sz="32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39953" y="3035114"/>
            <a:ext cx="5004048" cy="3822885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преступник напал на тебя, ты набирай быстрее ноль два. С мигалкой, с сиреной машина приедет, злого преступника с собой заберет.</a:t>
            </a:r>
            <a:endParaRPr lang="ru-RU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8568" y="3711560"/>
            <a:ext cx="2954817" cy="22826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56695" y="3949574"/>
            <a:ext cx="2152293" cy="16142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19896"/>
            <a:ext cx="2627784" cy="19708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170844"/>
            <a:ext cx="2627784" cy="1878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1980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1" y="274638"/>
            <a:ext cx="8780086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«Чем больше мастерства в детской </a:t>
            </a:r>
            <a:b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руке, тем умнее ребенок».</a:t>
            </a:r>
            <a:endParaRPr lang="ru-RU" sz="36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408" y="4759202"/>
            <a:ext cx="2171270" cy="16274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388" y="1984737"/>
            <a:ext cx="1648896" cy="2216901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29293" y="2270125"/>
            <a:ext cx="2208404" cy="16563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1" y="4759201"/>
            <a:ext cx="2174535" cy="16309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834" y="1997981"/>
            <a:ext cx="1667267" cy="221609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26" y="1998995"/>
            <a:ext cx="1856763" cy="222603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666267" y="4759202"/>
            <a:ext cx="1997116" cy="165504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51595" y="2253506"/>
            <a:ext cx="2226437" cy="166982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6815579" y="4749662"/>
            <a:ext cx="2216028" cy="1662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8647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Шуршат по шоссе широкие шины, бесшумные шины шикарной машины.</a:t>
            </a:r>
            <a:endParaRPr lang="ru-RU" sz="36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67" y="1667341"/>
            <a:ext cx="2988434" cy="224132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654" y="1667340"/>
            <a:ext cx="1822692" cy="220785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320" y="4473130"/>
            <a:ext cx="1767975" cy="22055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072" y="1651298"/>
            <a:ext cx="2959792" cy="22198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22" y="4450209"/>
            <a:ext cx="1797337" cy="222843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922" y="4472315"/>
            <a:ext cx="1644592" cy="21842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609" y="4473130"/>
            <a:ext cx="1646578" cy="2186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514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Шуршат по дорогам веселые шины, спешат по дорогам машины, машины.</a:t>
            </a:r>
            <a:endParaRPr lang="ru-RU" sz="36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19" y="2106352"/>
            <a:ext cx="2654541" cy="1990103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664" y="4640382"/>
            <a:ext cx="2951674" cy="18343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927" y="4255872"/>
            <a:ext cx="2088232" cy="250394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259" y="2126506"/>
            <a:ext cx="2597238" cy="1969949"/>
          </a:xfrm>
          <a:prstGeom prst="rect">
            <a:avLst/>
          </a:prstGeom>
        </p:spPr>
      </p:pic>
      <p:pic>
        <p:nvPicPr>
          <p:cNvPr id="9" name="Объект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541008"/>
            <a:ext cx="3112772" cy="19336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910" y="1783248"/>
            <a:ext cx="3098186" cy="232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4775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«Моя любимая машинка»</a:t>
            </a:r>
            <a:endParaRPr lang="ru-RU" sz="48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89817"/>
            <a:ext cx="1767531" cy="234887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868" y="1704942"/>
            <a:ext cx="1758559" cy="23447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15483"/>
            <a:ext cx="1761659" cy="23488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715483"/>
            <a:ext cx="1761660" cy="23488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50" y="4240054"/>
            <a:ext cx="1184665" cy="25649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678" y="4393041"/>
            <a:ext cx="1808938" cy="241191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397" y="4240054"/>
            <a:ext cx="1123361" cy="249289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927" y="4463401"/>
            <a:ext cx="1717740" cy="228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4843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7744" y="2996952"/>
            <a:ext cx="4114378" cy="353846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28489" y="440485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07504" y="1124744"/>
            <a:ext cx="89289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0279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1148</TotalTime>
  <Words>1051</Words>
  <Application>Microsoft Office PowerPoint</Application>
  <PresentationFormat>Экран (4:3)</PresentationFormat>
  <Paragraphs>97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Государственное дошкольное образовательное учреждение детский сад № 33 Колпинского района Санкт-Петербурга     Проект «Мои любимые машинки»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Любим мы играть в игрушки – здесь конструктор и зверушки, мяч, машинки и шары, все, что надо для игры!</vt:lpstr>
      <vt:lpstr>Мой друг-светофор! «Всем ребятам надо знать, как по улице шагать».  </vt:lpstr>
      <vt:lpstr>Презентация PowerPoint</vt:lpstr>
      <vt:lpstr>Будем пальчики сгибать – будем транспорт называть: автомобиль и вертолет, трамвай, метро и самолет. Все пальцы мы в кулак зажали, все виды транспорта назвали. </vt:lpstr>
      <vt:lpstr>Правила дорожные детям знать положено, и не только твердо знать, но еще и соблюдать!</vt:lpstr>
      <vt:lpstr>Что загрузите в меня, высыплю я без труда. Только кузов я поднял, сразу груз с него упал.</vt:lpstr>
      <vt:lpstr>Презентация PowerPoint</vt:lpstr>
      <vt:lpstr>«Скорость - не главное. Главное, что тебя ждут дома»</vt:lpstr>
      <vt:lpstr>Машинок много у меня-есть красные, зеленые. И каждый день их в садик я,  ношу, чтоб поиграли и друзья.</vt:lpstr>
      <vt:lpstr>Чтобы помощь получить, набери скорей ноль три. На машине вмиг приедут, санитары и врачи.</vt:lpstr>
      <vt:lpstr>«Чем больше мастерства в детской  руке, тем умнее ребенок».</vt:lpstr>
      <vt:lpstr>Шуршат по шоссе широкие шины, бесшумные шины шикарной машины.</vt:lpstr>
      <vt:lpstr>Шуршат по дорогам веселые шины, спешат по дорогам машины, машины.</vt:lpstr>
      <vt:lpstr>«Моя любимая машинка»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122</cp:revision>
  <dcterms:created xsi:type="dcterms:W3CDTF">2024-05-02T07:49:26Z</dcterms:created>
  <dcterms:modified xsi:type="dcterms:W3CDTF">2024-05-21T10:07:12Z</dcterms:modified>
</cp:coreProperties>
</file>