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22721-9CE9-48A3-B5BA-B6AFC6F673EC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3FAEFB-1379-465F-9461-11912B477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621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FAEFB-1379-465F-9461-11912B47794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599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33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D0316-E618-490B-9CE3-4E207FF4C5B0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60FFD-1FAB-40A6-B394-081E670A11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8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66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15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71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7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90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4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04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46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70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B5549-031A-48EB-9D0F-EE461C702982}" type="datetimeFigureOut">
              <a:rPr lang="ru-RU" smtClean="0"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5DD49-10D8-43BD-9AD4-758B163FFA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924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microsoft.com/office/2007/relationships/hdphoto" Target="../media/hdphoto8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9720" y="2121075"/>
            <a:ext cx="9308935" cy="1925783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Развитие памяти младших школьников</a:t>
            </a:r>
            <a:endParaRPr lang="ru-RU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83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97264" y="842556"/>
            <a:ext cx="7219536" cy="53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Цель: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Активизация участия родителей в развитии памяти у детей младшего школьного возраста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endParaRPr lang="ru-RU" sz="2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Задачи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Times New Roman" panose="02020603050405020304" pitchFamily="18" charset="0"/>
              </a:rPr>
              <a:t>: </a:t>
            </a:r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Рассмотреть мыслительный процесс память и его особенности с точки зрения науки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Показать родителям результаты работы памяти учащихся класса в учебной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деятельности;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Показать родителям методы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 приёмы  развития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памяти детей.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70" l="0" r="100000">
                        <a14:foregroundMark x1="25879" y1="51155" x2="39258" y2="69307"/>
                        <a14:foregroundMark x1="14844" y1="23102" x2="21875" y2="28713"/>
                        <a14:foregroundMark x1="9473" y1="29923" x2="3027" y2="43564"/>
                        <a14:foregroundMark x1="70020" y1="47415" x2="89941" y2="49945"/>
                        <a14:foregroundMark x1="19141" y1="94609" x2="26074" y2="97470"/>
                      </a14:backgroundRemoval>
                    </a14:imgEffect>
                  </a14:imgLayer>
                </a14:imgProps>
              </a:ext>
            </a:extLst>
          </a:blip>
          <a:srcRect b="2463"/>
          <a:stretch/>
        </p:blipFill>
        <p:spPr>
          <a:xfrm>
            <a:off x="7518400" y="1520830"/>
            <a:ext cx="4673600" cy="418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7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500" y="307069"/>
            <a:ext cx="10515600" cy="1325563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План работы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2693" y="1648679"/>
            <a:ext cx="7532914" cy="4351338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Приветствие.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Память можно и нужно развивать.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Способы помощи ребенку с учетом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недостатков  памяти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Способы развития памяти с помощью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мнемических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приемов.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Сила – в развитии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 Заключительная часть</a:t>
            </a:r>
          </a:p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итогов.</a:t>
            </a:r>
          </a:p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148" y="1030915"/>
            <a:ext cx="4920951" cy="492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3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829" y="234498"/>
            <a:ext cx="5330371" cy="1325563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Для родителей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1715" y="1908405"/>
            <a:ext cx="7750628" cy="1317874"/>
          </a:xfrm>
        </p:spPr>
        <p:txBody>
          <a:bodyPr>
            <a:noAutofit/>
          </a:bodyPr>
          <a:lstStyle/>
          <a:p>
            <a:pPr marL="342900" marR="252095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знаете ли Вы какой вид памяти преобладает у вашего ребенка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66" b="100000" l="6710" r="95671">
                        <a14:foregroundMark x1="21861" y1="23810" x2="21861" y2="23810"/>
                        <a14:foregroundMark x1="17100" y1="46104" x2="17100" y2="46104"/>
                        <a14:foregroundMark x1="9524" y1="26299" x2="9524" y2="26299"/>
                        <a14:foregroundMark x1="12987" y1="58766" x2="12987" y2="58766"/>
                        <a14:foregroundMark x1="42965" y1="8117" x2="42965" y2="8117"/>
                        <a14:foregroundMark x1="61039" y1="21753" x2="61039" y2="21753"/>
                        <a14:foregroundMark x1="80303" y1="32684" x2="80303" y2="32684"/>
                        <a14:foregroundMark x1="76299" y1="11147" x2="76299" y2="11147"/>
                        <a14:foregroundMark x1="93182" y1="32684" x2="93182" y2="32684"/>
                        <a14:foregroundMark x1="92424" y1="49134" x2="92424" y2="49134"/>
                        <a14:foregroundMark x1="91234" y1="65260" x2="91234" y2="65260"/>
                        <a14:foregroundMark x1="67965" y1="45346" x2="67965" y2="45346"/>
                        <a14:foregroundMark x1="46104" y1="36472" x2="46104" y2="36472"/>
                        <a14:foregroundMark x1="54329" y1="32684" x2="54329" y2="32684"/>
                        <a14:foregroundMark x1="34199" y1="38420" x2="34199" y2="38420"/>
                        <a14:foregroundMark x1="42316" y1="15368" x2="42316" y2="15368"/>
                        <a14:foregroundMark x1="70779" y1="17316" x2="70779" y2="17316"/>
                        <a14:foregroundMark x1="88420" y1="36147" x2="88420" y2="36147"/>
                        <a14:foregroundMark x1="86255" y1="68182" x2="86255" y2="68182"/>
                        <a14:foregroundMark x1="83658" y1="56818" x2="83658" y2="56818"/>
                        <a14:foregroundMark x1="15476" y1="29004" x2="15476" y2="29004"/>
                        <a14:foregroundMark x1="21104" y1="51623" x2="21104" y2="51623"/>
                        <a14:foregroundMark x1="16126" y1="62229" x2="16126" y2="62229"/>
                        <a14:foregroundMark x1="44697" y1="41883" x2="44697" y2="41883"/>
                      </a14:backgroundRemoval>
                    </a14:imgEffect>
                  </a14:imgLayer>
                </a14:imgProps>
              </a:ext>
            </a:extLst>
          </a:blip>
          <a:srcRect l="7773" t="2471" r="4947"/>
          <a:stretch/>
        </p:blipFill>
        <p:spPr>
          <a:xfrm>
            <a:off x="0" y="3468915"/>
            <a:ext cx="3788229" cy="33890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95954" y="3468915"/>
            <a:ext cx="7660257" cy="2874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252095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ru-RU" sz="3200" b="1" i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Трудно ли Вашему ребенку выполнять домашние задания, связанные с запоминанием учебного материала?</a:t>
            </a:r>
            <a:endParaRPr lang="ru-RU" sz="3200" dirty="0">
              <a:solidFill>
                <a:srgbClr val="44546A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ru-RU" sz="3200" dirty="0">
              <a:solidFill>
                <a:srgbClr val="44546A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67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9002486" cy="1325563"/>
          </a:xfrm>
        </p:spPr>
        <p:txBody>
          <a:bodyPr/>
          <a:lstStyle/>
          <a:p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Психологи утверждают следующее: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6657" y="1985282"/>
            <a:ext cx="10515600" cy="4351338"/>
          </a:xfrm>
        </p:spPr>
        <p:txBody>
          <a:bodyPr/>
          <a:lstStyle/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Память можно и нужно развивать;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может делать каждый человек самостоятельно или под чьим – либо руководством;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Основу эффективной памяти составляет сильная природная память;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Природную память можно тренировать;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Культурную память можно развивать в течение всей жизни, формируя способы запоминания;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Развитая (сильная, эффективная, обширная) память способствует регуляции человеком своего поведения.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7" b="99195" l="5859" r="94043"/>
                    </a14:imgEffect>
                  </a14:imgLayer>
                </a14:imgProps>
              </a:ext>
            </a:extLst>
          </a:blip>
          <a:srcRect l="6443" r="6135"/>
          <a:stretch/>
        </p:blipFill>
        <p:spPr>
          <a:xfrm>
            <a:off x="8853714" y="2"/>
            <a:ext cx="3338285" cy="248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3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408" y="153087"/>
            <a:ext cx="10515600" cy="1325563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Для родителей</a:t>
            </a:r>
            <a:endParaRPr lang="ru-RU" sz="4800" dirty="0">
              <a:solidFill>
                <a:schemeClr val="tx2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9726" y1="4486" x2="24521" y2="94206"/>
                        <a14:foregroundMark x1="3836" y1="60561" x2="20000" y2="36822"/>
                        <a14:foregroundMark x1="26849" y1="42243" x2="34658" y2="41869"/>
                        <a14:foregroundMark x1="5068" y1="89159" x2="29863" y2="96075"/>
                        <a14:foregroundMark x1="12603" y1="98879" x2="32877" y2="77009"/>
                        <a14:foregroundMark x1="12740" y1="60374" x2="31096" y2="60748"/>
                        <a14:foregroundMark x1="11370" y1="78318" x2="12329" y2="68598"/>
                        <a14:foregroundMark x1="10411" y1="72710" x2="10411" y2="72710"/>
                        <a14:foregroundMark x1="34247" y1="71963" x2="34247" y2="71963"/>
                        <a14:foregroundMark x1="33699" y1="73458" x2="33699" y2="73458"/>
                        <a14:foregroundMark x1="32877" y1="65421" x2="41507" y2="64112"/>
                        <a14:foregroundMark x1="55479" y1="68037" x2="66849" y2="65047"/>
                        <a14:foregroundMark x1="54384" y1="77570" x2="54384" y2="77570"/>
                        <a14:foregroundMark x1="55342" y1="74953" x2="55342" y2="74953"/>
                        <a14:foregroundMark x1="54110" y1="75140" x2="54110" y2="75140"/>
                        <a14:foregroundMark x1="54247" y1="74766" x2="54247" y2="74766"/>
                        <a14:foregroundMark x1="54658" y1="64112" x2="57123" y2="62991"/>
                        <a14:foregroundMark x1="78630" y1="91028" x2="95616" y2="92710"/>
                        <a14:foregroundMark x1="94247" y1="93458" x2="99589" y2="97196"/>
                        <a14:backgroundMark x1="19726" y1="99252" x2="19726" y2="9925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0678" y="4216604"/>
            <a:ext cx="3604148" cy="26413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97148" y="1590792"/>
            <a:ext cx="10688128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32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Уважаемые, родители, а оказываете ли Вы помощь ребенку в тренировке памяти? Если да, то как</a:t>
            </a: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ru-RU" sz="3200" b="1" dirty="0" smtClean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74146" y="2914871"/>
            <a:ext cx="10590360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ru-RU" sz="3200" b="1" i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Чувствуете ли Вы необходимость </a:t>
            </a:r>
            <a:r>
              <a:rPr lang="ru-RU" sz="3200" b="1" i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том, чтобы </a:t>
            </a:r>
            <a:r>
              <a:rPr lang="ru-RU" sz="3200" b="1" i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Вам оказали помощь </a:t>
            </a:r>
            <a:r>
              <a:rPr lang="ru-RU" sz="3200" b="1" i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обучении приемам </a:t>
            </a:r>
            <a:r>
              <a:rPr lang="ru-RU" sz="3200" b="1" i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тренировки </a:t>
            </a:r>
            <a:r>
              <a:rPr lang="ru-RU" sz="3200" b="1" i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памяти?</a:t>
            </a:r>
            <a:endParaRPr lang="ru-RU" sz="3200" b="1" dirty="0">
              <a:solidFill>
                <a:srgbClr val="44546A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25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5199" y="824819"/>
            <a:ext cx="9768113" cy="5315403"/>
          </a:xfrm>
        </p:spPr>
        <p:txBody>
          <a:bodyPr/>
          <a:lstStyle/>
          <a:p>
            <a:pPr marL="0" indent="0">
              <a:buNone/>
            </a:pPr>
            <a:r>
              <a:rPr lang="ru-RU" sz="3200" b="1" i="1" u="sng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Мнемотехника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система методов и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приёмов, обеспечивающих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запоминание, сохранение и воспроизведение информации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3200" b="1" u="sng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Приемы: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Группировка материала;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Ассоциации;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Схематический образ;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Опорные пункты;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Структурирование                                                              материала.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086" t="2318" r="3656" b="2868"/>
          <a:stretch/>
        </p:blipFill>
        <p:spPr>
          <a:xfrm>
            <a:off x="5979887" y="2549070"/>
            <a:ext cx="6212113" cy="359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79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0000"/>
                    </a14:imgEffect>
                    <a14:imgEffect>
                      <a14:brightnessContrast contrast="25000"/>
                    </a14:imgEffect>
                  </a14:imgLayer>
                </a14:imgProps>
              </a:ext>
            </a:extLst>
          </a:blip>
          <a:srcRect l="3003" t="4026" r="4850" b="7460"/>
          <a:stretch/>
        </p:blipFill>
        <p:spPr>
          <a:xfrm>
            <a:off x="827315" y="377371"/>
            <a:ext cx="10377714" cy="608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3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2000"/>
                    </a14:imgEffect>
                    <a14:imgEffect>
                      <a14:brightnessContrast contrast="2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2742" y="960801"/>
            <a:ext cx="9985828" cy="48863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20785" y="6154058"/>
            <a:ext cx="1869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Ассоциации</a:t>
            </a:r>
            <a:endParaRPr lang="ru-RU" sz="2400" b="1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34000"/>
                    </a14:imgEffect>
                  </a14:imgLayer>
                </a14:imgProps>
              </a:ext>
            </a:extLst>
          </a:blip>
          <a:srcRect l="21111" t="1481" r="21429" b="2857"/>
          <a:stretch/>
        </p:blipFill>
        <p:spPr>
          <a:xfrm>
            <a:off x="6168571" y="166915"/>
            <a:ext cx="5486399" cy="65604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4000"/>
                    </a14:imgEffect>
                    <a14:imgEffect>
                      <a14:brightnessContrast contrast="3000"/>
                    </a14:imgEffect>
                  </a14:imgLayer>
                </a14:imgProps>
              </a:ext>
            </a:extLst>
          </a:blip>
          <a:srcRect l="9547" t="7625" r="10302" b="7445"/>
          <a:stretch/>
        </p:blipFill>
        <p:spPr>
          <a:xfrm>
            <a:off x="348342" y="166915"/>
            <a:ext cx="5210629" cy="656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21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86303" y="2690809"/>
            <a:ext cx="3236686" cy="41804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59658" y="3017149"/>
            <a:ext cx="9001595" cy="3854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Нужно набраться терпения и уделить этим занятиям столько времени, сколько потребуется ребёнку для улучшения его результатов.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Достижение родителей - ф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ормирование у ребёнка интереса к развитию самого себя.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ребёнок будет с удовольствием развивать свои способности без вашей помощи – в таком случае вы добились настоящего успеха, который скажется на всей его дальнейшей судьбе.</a:t>
            </a:r>
            <a:endParaRPr lang="ru-RU" sz="2000" b="1" dirty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9658" y="1036350"/>
            <a:ext cx="11375366" cy="1980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Главное условие – это сохранение дружелюбной эмоциональной атмосферы.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упражнения выполняются в игровой форме.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Хвалите ребёнка за </a:t>
            </a:r>
            <a:r>
              <a:rPr lang="ru-RU" sz="2400" b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достигнутые </a:t>
            </a: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результаты. </a:t>
            </a:r>
            <a:endParaRPr lang="ru-RU" sz="2400" b="1" dirty="0" smtClean="0">
              <a:solidFill>
                <a:srgbClr val="44546A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Похвала </a:t>
            </a: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послужит толчком к </a:t>
            </a:r>
            <a:r>
              <a:rPr lang="ru-RU" sz="2400" b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его </a:t>
            </a: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дальнейшим </a:t>
            </a:r>
            <a:r>
              <a:rPr lang="ru-RU" sz="2400" b="1" dirty="0" smtClean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44546A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занятиям.</a:t>
            </a:r>
            <a:endParaRPr lang="ru-RU" sz="2000" b="1" dirty="0">
              <a:solidFill>
                <a:srgbClr val="44546A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08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715" y="1011107"/>
            <a:ext cx="6923315" cy="1325563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Спасибо за внимание !</a:t>
            </a:r>
            <a:endParaRPr lang="ru-RU" dirty="0">
              <a:solidFill>
                <a:schemeClr val="tx2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1026" name="Picture 2" descr="https://nenaclub.com.ua/wp-content/uploads/2020/04/37_Y2xhc3Nyb29t-1536x107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457" y="2108737"/>
            <a:ext cx="6817632" cy="474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18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base.com-876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1613</TotalTime>
  <Words>313</Words>
  <Application>Microsoft Office PowerPoint</Application>
  <PresentationFormat>Произвольный</PresentationFormat>
  <Paragraphs>46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powerpointbase.com-876</vt:lpstr>
      <vt:lpstr>Развитие памяти младших школьников</vt:lpstr>
      <vt:lpstr>Презентация PowerPoint</vt:lpstr>
      <vt:lpstr>План работы</vt:lpstr>
      <vt:lpstr>Для родителей</vt:lpstr>
      <vt:lpstr>Психологи утверждают следующее:</vt:lpstr>
      <vt:lpstr>Для родителей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памяти младшего школьника</dc:title>
  <dc:creator>Sasha200020@outlook.com</dc:creator>
  <cp:lastModifiedBy>dns</cp:lastModifiedBy>
  <cp:revision>23</cp:revision>
  <dcterms:created xsi:type="dcterms:W3CDTF">2021-02-17T06:01:38Z</dcterms:created>
  <dcterms:modified xsi:type="dcterms:W3CDTF">2025-10-27T01:02:02Z</dcterms:modified>
</cp:coreProperties>
</file>