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6" r:id="rId4"/>
    <p:sldId id="310" r:id="rId5"/>
    <p:sldId id="299" r:id="rId6"/>
    <p:sldId id="300" r:id="rId7"/>
    <p:sldId id="301" r:id="rId8"/>
    <p:sldId id="302" r:id="rId9"/>
    <p:sldId id="304" r:id="rId10"/>
    <p:sldId id="303" r:id="rId11"/>
    <p:sldId id="308" r:id="rId12"/>
    <p:sldId id="305" r:id="rId13"/>
    <p:sldId id="306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980728"/>
            <a:ext cx="7851648" cy="3528392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/>
              <a:t>Интерактивные игры </a:t>
            </a:r>
            <a:r>
              <a:rPr lang="ru-RU" sz="4800" dirty="0"/>
              <a:t>в программе</a:t>
            </a:r>
            <a:r>
              <a:rPr lang="ru-RU" sz="4800" dirty="0">
                <a:effectLst/>
              </a:rPr>
              <a:t> </a:t>
            </a:r>
            <a:r>
              <a:rPr lang="ru-RU" sz="4800" dirty="0" err="1">
                <a:effectLst/>
              </a:rPr>
              <a:t>ActivInspire</a:t>
            </a:r>
            <a:r>
              <a:rPr lang="ru-RU" sz="4800" dirty="0"/>
              <a:t/>
            </a:r>
            <a:br>
              <a:rPr lang="ru-RU" sz="4800" dirty="0"/>
            </a:br>
            <a:r>
              <a:rPr lang="ru-RU" sz="4800" dirty="0" smtClean="0"/>
              <a:t>в музыкальной НОД </a:t>
            </a:r>
            <a:r>
              <a:rPr lang="ru-RU" sz="4800" smtClean="0"/>
              <a:t>старших дошкольников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797152"/>
            <a:ext cx="9144000" cy="175260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sz="2800" dirty="0" smtClean="0"/>
              <a:t>Кузьмина А.Н.</a:t>
            </a:r>
          </a:p>
          <a:p>
            <a:pPr algn="r"/>
            <a:r>
              <a:rPr lang="ru-RU" sz="2800" dirty="0" smtClean="0"/>
              <a:t>Музыкальный руководитель Детского сада №90</a:t>
            </a:r>
          </a:p>
          <a:p>
            <a:pPr algn="r"/>
            <a:r>
              <a:rPr lang="ru-RU" sz="2800" dirty="0" smtClean="0"/>
              <a:t>г. Каменск-Уральский</a:t>
            </a:r>
          </a:p>
          <a:p>
            <a:pPr algn="r"/>
            <a:r>
              <a:rPr lang="ru-RU" sz="2800" dirty="0" smtClean="0"/>
              <a:t>Высшая квалификационная категория</a:t>
            </a:r>
            <a:endParaRPr lang="ru-RU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10445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4400" b="1" dirty="0" err="1"/>
              <a:t>ActivInspire</a:t>
            </a:r>
            <a:r>
              <a:rPr lang="ru-RU" sz="4400" dirty="0"/>
              <a:t> – </a:t>
            </a:r>
            <a:r>
              <a:rPr lang="ru-RU" sz="4400" dirty="0" smtClean="0"/>
              <a:t> </a:t>
            </a:r>
            <a:r>
              <a:rPr lang="ru-RU" sz="4400" dirty="0"/>
              <a:t>программное обеспечение </a:t>
            </a:r>
            <a:r>
              <a:rPr lang="ru-RU" sz="4400" dirty="0" err="1"/>
              <a:t>Promethean</a:t>
            </a:r>
            <a:r>
              <a:rPr lang="ru-RU" sz="4400" dirty="0"/>
              <a:t> для преподавания и обучения с использованием компьютера и интерактивных электронных </a:t>
            </a:r>
            <a:r>
              <a:rPr lang="ru-RU" sz="4400" dirty="0" smtClean="0"/>
              <a:t>досок </a:t>
            </a: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Применение </a:t>
            </a:r>
            <a:r>
              <a:rPr lang="ru-RU" sz="3600" dirty="0" err="1" smtClean="0"/>
              <a:t>ActivInspire</a:t>
            </a:r>
            <a:r>
              <a:rPr lang="ru-RU" sz="3600" dirty="0" smtClean="0"/>
              <a:t> открывает следующие возможности</a:t>
            </a:r>
            <a:r>
              <a:rPr lang="ru-RU" sz="3600" dirty="0"/>
              <a:t>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01416"/>
            <a:ext cx="8244408" cy="5256584"/>
          </a:xfrm>
        </p:spPr>
        <p:txBody>
          <a:bodyPr>
            <a:normAutofit/>
          </a:bodyPr>
          <a:lstStyle/>
          <a:p>
            <a:pPr lvl="0"/>
            <a:r>
              <a:rPr lang="ru-RU" sz="2800" dirty="0" smtClean="0"/>
              <a:t>наполнить деятельность детей на занятии новым содержанием,</a:t>
            </a:r>
          </a:p>
          <a:p>
            <a:r>
              <a:rPr lang="ru-RU" sz="2800" dirty="0" smtClean="0"/>
              <a:t>отработать и закрепить полученные знания через практические упражнения,</a:t>
            </a:r>
          </a:p>
          <a:p>
            <a:pPr lvl="0"/>
            <a:r>
              <a:rPr lang="ru-RU" sz="2800" dirty="0" smtClean="0"/>
              <a:t>создать условия для активизации творческого потенциала дошкольников, </a:t>
            </a:r>
          </a:p>
          <a:p>
            <a:pPr lvl="0"/>
            <a:r>
              <a:rPr lang="ru-RU" sz="2800" dirty="0" smtClean="0"/>
              <a:t>придать современный уровень организации совместной деятельности педагога и детей,</a:t>
            </a:r>
          </a:p>
          <a:p>
            <a:r>
              <a:rPr lang="ru-RU" sz="2800" dirty="0" smtClean="0"/>
              <a:t>расширить формы и типы организуемых мероприятий: муз. викторины, развлечения, КВН, праздники и др.</a:t>
            </a:r>
          </a:p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3205066"/>
      </p:ext>
    </p:extLst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6389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Музыкальные интерактивные игры </a:t>
            </a:r>
            <a:endParaRPr lang="ru-RU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445848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ru-RU" sz="2800" dirty="0" smtClean="0"/>
              <a:t>это мультимедийные </a:t>
            </a:r>
            <a:r>
              <a:rPr lang="ru-RU" sz="2800" dirty="0"/>
              <a:t>игры, в процессе которых воспитанник развивает ритмический слух, музыкальное восприятие, знакомится с различными видами музыкальных жанров, музыкальными инструментами</a:t>
            </a:r>
            <a:r>
              <a:rPr lang="ru-RU" sz="2800" dirty="0" smtClean="0"/>
              <a:t>.</a:t>
            </a:r>
          </a:p>
          <a:p>
            <a:pPr marL="0" indent="0">
              <a:buNone/>
            </a:pPr>
            <a:r>
              <a:rPr lang="ru-RU" sz="2800" dirty="0" smtClean="0"/>
              <a:t>	Данные игры могут применятся в различных видах музыкальной деятельности. </a:t>
            </a:r>
          </a:p>
          <a:p>
            <a:pPr marL="0" indent="0">
              <a:buNone/>
            </a:pPr>
            <a:r>
              <a:rPr lang="ru-RU" sz="2800" dirty="0" smtClean="0"/>
              <a:t>	В своей работе я использую интерактивные игры при реализации педагогического проекта по знакомству детей с различными музыкальными инструментами.</a:t>
            </a:r>
            <a:endParaRPr lang="ru-RU" sz="28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894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94421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Для </a:t>
            </a:r>
            <a:r>
              <a:rPr lang="ru-RU" sz="3600" b="1" dirty="0"/>
              <a:t>знакомства и закрепления знаний </a:t>
            </a:r>
            <a:r>
              <a:rPr lang="ru-RU" sz="3600" b="1" dirty="0" smtClean="0"/>
              <a:t>детей о </a:t>
            </a:r>
            <a:r>
              <a:rPr lang="ru-RU" sz="3600" b="1" dirty="0"/>
              <a:t>музыкальных </a:t>
            </a:r>
            <a:r>
              <a:rPr lang="ru-RU" sz="3600" b="1" dirty="0" smtClean="0"/>
              <a:t>инструментах были разработаны следующие виды игр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36004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Игры на развитие </a:t>
            </a:r>
            <a:r>
              <a:rPr lang="ru-RU" sz="2800" dirty="0" err="1" smtClean="0"/>
              <a:t>звуковысотного</a:t>
            </a:r>
            <a:r>
              <a:rPr lang="ru-RU" sz="2800" dirty="0" smtClean="0"/>
              <a:t> слуха</a:t>
            </a:r>
          </a:p>
          <a:p>
            <a:r>
              <a:rPr lang="ru-RU" sz="2800" dirty="0" smtClean="0"/>
              <a:t>Игры на знание групп музыкальных инструментов</a:t>
            </a:r>
          </a:p>
          <a:p>
            <a:r>
              <a:rPr lang="ru-RU" sz="2800" dirty="0" smtClean="0"/>
              <a:t>Игры на развитие чувства ритма</a:t>
            </a:r>
          </a:p>
          <a:p>
            <a:r>
              <a:rPr lang="ru-RU" sz="2800" dirty="0" smtClean="0"/>
              <a:t>Игры на развитие тембрового слуха</a:t>
            </a:r>
          </a:p>
          <a:p>
            <a:r>
              <a:rPr lang="ru-RU" sz="2800" dirty="0" smtClean="0"/>
              <a:t>Игры на развитие музыкальной памяти, восприятия и мышления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715999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432048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600" b="1" dirty="0" smtClean="0"/>
              <a:t>Игры </a:t>
            </a:r>
            <a:r>
              <a:rPr lang="ru-RU" sz="3600" b="1" dirty="0"/>
              <a:t>на развитие </a:t>
            </a:r>
            <a:r>
              <a:rPr lang="ru-RU" sz="3600" b="1" dirty="0" err="1"/>
              <a:t>звуковысотного</a:t>
            </a:r>
            <a:r>
              <a:rPr lang="ru-RU" sz="3600" b="1" dirty="0"/>
              <a:t> слуха</a:t>
            </a:r>
          </a:p>
        </p:txBody>
      </p:sp>
      <p:pic>
        <p:nvPicPr>
          <p:cNvPr id="1026" name="Picture 2" descr="E:\1. СТАЖЕРКА 30.01.2020\фото\кол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40844"/>
            <a:ext cx="3444419" cy="459255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23928" y="162880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u="sng" dirty="0" smtClean="0"/>
              <a:t>Игра «Маша </a:t>
            </a:r>
            <a:r>
              <a:rPr lang="ru-RU" b="1" u="sng" dirty="0"/>
              <a:t>и медведь</a:t>
            </a:r>
            <a:r>
              <a:rPr lang="ru-RU" b="1" u="sng" dirty="0" smtClean="0"/>
              <a:t>»</a:t>
            </a:r>
          </a:p>
          <a:p>
            <a:pPr algn="just"/>
            <a:r>
              <a:rPr lang="ru-RU" dirty="0" smtClean="0"/>
              <a:t>Игра </a:t>
            </a:r>
            <a:r>
              <a:rPr lang="ru-RU" dirty="0"/>
              <a:t>на различение высоты звучания колокольчика. Детям нужно определить по звуку, какой играет колокольчик (маленький – верхний регистр, средний – средний регистр, большой – нижний регистр), соотнести в таблице регистр и прослушанную мелодию.</a:t>
            </a:r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1. СТАЖЕРКА 30.01.2020\фото\матрешка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3759882" cy="50131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427984" y="1988840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u="sng" dirty="0" smtClean="0"/>
              <a:t>Игра «Куда пойдёт матрёшка?»</a:t>
            </a:r>
          </a:p>
          <a:p>
            <a:pPr algn="just"/>
            <a:r>
              <a:rPr lang="ru-RU" dirty="0" smtClean="0"/>
              <a:t>Игра </a:t>
            </a:r>
            <a:r>
              <a:rPr lang="ru-RU" dirty="0"/>
              <a:t>на различение высоты звучания движения мелодии. Ребенок-ведущий играет мелодию на металлофоне вверх, вниз или на одном звуке (матрешка шагает). Ребенок (или группа) должны догадаться, куда пойдёт матрешка, стилусом передвинуть ее на определенное количество ступенек. </a:t>
            </a: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9776" y="47667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Игра на знание групп русских народных музыкальных инструментов</a:t>
            </a:r>
            <a:endParaRPr lang="ru-RU" b="1" dirty="0"/>
          </a:p>
        </p:txBody>
      </p:sp>
      <p:pic>
        <p:nvPicPr>
          <p:cNvPr id="3074" name="Picture 2" descr="E:\1. СТАЖЕРКА 30.01.2020\фото\сунд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3543859" cy="472514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39952" y="2126016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u="sng" dirty="0" smtClean="0"/>
              <a:t>Игра «Музыкальный сундучок»</a:t>
            </a:r>
          </a:p>
          <a:p>
            <a:pPr algn="just"/>
            <a:r>
              <a:rPr lang="ru-RU" dirty="0" smtClean="0"/>
              <a:t>Игра </a:t>
            </a:r>
            <a:r>
              <a:rPr lang="ru-RU" dirty="0"/>
              <a:t>на закрепление знаний о группах русских народных музыкальных инструментов. Дети достают из сундучка русские народные музыкальные инструменты, называют их и распределяют по группам. В каждой из четырех ячеек есть подсказка – показан способ игры на музыкальном инструменте. Если ребенок не правильно определяем музыкальный инструмент, то он возвращается обратно в сундучок. </a:t>
            </a: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81034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Игра на развитие чувства ритма</a:t>
            </a:r>
            <a:endParaRPr lang="ru-RU" sz="3600" b="1" dirty="0"/>
          </a:p>
        </p:txBody>
      </p:sp>
      <p:pic>
        <p:nvPicPr>
          <p:cNvPr id="1026" name="Picture 2" descr="C:\Users\USER\Desktop\IMG_20200127_1112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3651870" cy="486916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55976" y="1742356"/>
            <a:ext cx="4474840" cy="2213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b="1" u="sng" dirty="0"/>
              <a:t>И</a:t>
            </a:r>
            <a:r>
              <a:rPr lang="ru-RU" sz="1800" b="1" u="sng" dirty="0" smtClean="0"/>
              <a:t>гра «Весенняя капель»</a:t>
            </a:r>
          </a:p>
          <a:p>
            <a:pPr marL="0" indent="0" algn="just">
              <a:buNone/>
            </a:pPr>
            <a:r>
              <a:rPr lang="ru-RU" sz="1800" dirty="0" smtClean="0"/>
              <a:t>Игра </a:t>
            </a:r>
            <a:r>
              <a:rPr lang="ru-RU" sz="1800" dirty="0"/>
              <a:t>на закрепление знаний о длительностях нот, ритмических рисунках и умении их воспроизводить и проговаривать.</a:t>
            </a:r>
          </a:p>
          <a:p>
            <a:pPr marL="0" indent="0" algn="just">
              <a:buNone/>
            </a:pPr>
            <a:r>
              <a:rPr lang="ru-RU" sz="1800" dirty="0"/>
              <a:t>Большая капелька – это четверть, маленькая капелька – это восьмая. Задача детей самостоятельно составить ритмический рисунок, используя четвертные и восьмые длительности. Затем воспроизвести его (хлопками, притопами, игрой на музыкальных инструментах – ложки, бубен, барабан, трещотка, металлофон).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648072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600" b="1" dirty="0" smtClean="0"/>
              <a:t>Игры </a:t>
            </a:r>
            <a:r>
              <a:rPr lang="ru-RU" sz="3600" b="1" dirty="0"/>
              <a:t>для развития тембрового слуха</a:t>
            </a:r>
          </a:p>
        </p:txBody>
      </p:sp>
      <p:pic>
        <p:nvPicPr>
          <p:cNvPr id="5122" name="Picture 2" descr="E:\1. СТАЖЕРКА 30.01.2020\фото\лес.орк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3726414" cy="496855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98200" y="1628800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u="sng" dirty="0" smtClean="0"/>
              <a:t>Игра «Лесной оркестр»</a:t>
            </a:r>
          </a:p>
          <a:p>
            <a:pPr algn="just"/>
            <a:r>
              <a:rPr lang="ru-RU" dirty="0" smtClean="0"/>
              <a:t>Игра </a:t>
            </a:r>
            <a:r>
              <a:rPr lang="ru-RU" dirty="0"/>
              <a:t>на знание и различение тембров русских народных муз. инструментов (рожок, свирель, ложки, колокольчик, бубен). Задача детей прослушать, назвать и запомнить, на каком инструменте играет каждый герой, затем достать из мешочка названные муз. инструменты и подставить к каждому герою его инструмент. В конце прослушать </a:t>
            </a:r>
            <a:r>
              <a:rPr lang="ru-RU" dirty="0" err="1"/>
              <a:t>р.н.м</a:t>
            </a:r>
            <a:r>
              <a:rPr lang="ru-RU" dirty="0"/>
              <a:t>. «Во кузнице», которую сыграет лесной оркестр. Под эту мелодию можно проявить творческие способности: вспомнить и воспроизвести русские народные танцевальные движения;  придумать ритм и подыграть себе (на бубне, колокольчике, металлофоне, трещотке</a:t>
            </a:r>
            <a:r>
              <a:rPr lang="ru-RU" dirty="0" smtClean="0"/>
              <a:t>).</a:t>
            </a:r>
            <a:endParaRPr lang="ru-RU" dirty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esktop\IMG_20200127_1109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3960440" cy="5280587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0" y="1484784"/>
            <a:ext cx="4166270" cy="23576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b="1" u="sng" dirty="0" smtClean="0"/>
              <a:t>Игра «На чём играет клоун?»</a:t>
            </a:r>
          </a:p>
          <a:p>
            <a:pPr marL="0" indent="0" algn="just">
              <a:buNone/>
            </a:pPr>
            <a:r>
              <a:rPr lang="ru-RU" sz="1800" dirty="0" smtClean="0"/>
              <a:t>Игра </a:t>
            </a:r>
            <a:r>
              <a:rPr lang="ru-RU" sz="1800" dirty="0"/>
              <a:t>на различение тембров музыкальных инструментов, относящихся к разным группам симфонического оркестра. Детям </a:t>
            </a:r>
            <a:r>
              <a:rPr lang="ru-RU" sz="1800" dirty="0" smtClean="0"/>
              <a:t>нужно </a:t>
            </a:r>
            <a:r>
              <a:rPr lang="ru-RU" sz="1800" dirty="0"/>
              <a:t>прослушать фрагмент музыкального произведения (можно вспомнить название), определить солирующий музыкальный инструмент, назвать его и вставить в кружок. Если солирующий инструмент определен неправильно – инструмент вернется обратно.</a:t>
            </a:r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08912" cy="100720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/>
              <a:t>Игры для развития музыкальной памяти, мышления, восприятия</a:t>
            </a:r>
            <a:endParaRPr lang="ru-RU" sz="4000" b="1" dirty="0"/>
          </a:p>
        </p:txBody>
      </p:sp>
      <p:pic>
        <p:nvPicPr>
          <p:cNvPr id="2050" name="Picture 2" descr="C:\Users\USER\Desktop\IMG_20200127_1105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820" y="1556792"/>
            <a:ext cx="3765580" cy="502077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11960" y="1628800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u="sng" dirty="0" smtClean="0"/>
              <a:t>Игра «Два оркестра»</a:t>
            </a:r>
          </a:p>
          <a:p>
            <a:pPr algn="just"/>
            <a:r>
              <a:rPr lang="ru-RU" dirty="0" smtClean="0"/>
              <a:t>Игра </a:t>
            </a:r>
            <a:r>
              <a:rPr lang="ru-RU" dirty="0"/>
              <a:t>на актуализацию знаний о русском народном и симфоническом оркестрах, инструментах, которые в  них входят, умение определять на слух эти инструменты. Детям нужно рассмотреть две картинки, дать название каждому из оркестров (русский народный и симфонический), рассмотреть, какие инструменты входят в каждый из них. Затем прослушать мелодии, которые спрятаны за знаками вопроса и отнести каждую нотку в табличку под определенным оркестром. В конце – сосчитать, сколько мелодий </a:t>
            </a:r>
            <a:r>
              <a:rPr lang="ru-RU" dirty="0" smtClean="0"/>
              <a:t>«сыграет» </a:t>
            </a:r>
            <a:r>
              <a:rPr lang="ru-RU" dirty="0"/>
              <a:t>каждый оркестр.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РАБОТА ОСНОВНАЯ ПАПКА\РАБОТА Фото и видео\2018-2019\Фото занятия по проекту\DSC029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5400600" cy="405045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012160" y="1120676"/>
            <a:ext cx="28438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/>
              <a:t>Игра «Собери </a:t>
            </a:r>
            <a:r>
              <a:rPr lang="ru-RU" b="1" u="sng" dirty="0" err="1" smtClean="0"/>
              <a:t>пазл</a:t>
            </a:r>
            <a:r>
              <a:rPr lang="ru-RU" b="1" u="sng" dirty="0" smtClean="0"/>
              <a:t>»</a:t>
            </a:r>
          </a:p>
          <a:p>
            <a:pPr algn="just"/>
            <a:r>
              <a:rPr lang="ru-RU" dirty="0" smtClean="0"/>
              <a:t>Игра </a:t>
            </a:r>
            <a:r>
              <a:rPr lang="ru-RU" dirty="0"/>
              <a:t>на развитие восприятия, мышления, памяти. Детям нужно </a:t>
            </a:r>
            <a:r>
              <a:rPr lang="ru-RU" dirty="0" smtClean="0"/>
              <a:t>стилусом извлечь </a:t>
            </a:r>
            <a:r>
              <a:rPr lang="ru-RU" dirty="0"/>
              <a:t>из сундучка </a:t>
            </a:r>
            <a:r>
              <a:rPr lang="ru-RU" dirty="0" err="1"/>
              <a:t>пазлы</a:t>
            </a:r>
            <a:r>
              <a:rPr lang="ru-RU" dirty="0"/>
              <a:t> и, собирая их в одну картинку, догадаться, что это за музыкальный инструмент. Охарактеризовать его (народный или симфонический, к какой группе относится).</a:t>
            </a:r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/>
              <a:t>Таким образом, с помощью интерактивных игр на музыкальных занятиях, дети: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32048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Получают </a:t>
            </a:r>
            <a:r>
              <a:rPr lang="ru-RU" sz="3200" dirty="0"/>
              <a:t>новые знания</a:t>
            </a:r>
          </a:p>
          <a:p>
            <a:r>
              <a:rPr lang="ru-RU" sz="3200" dirty="0" smtClean="0"/>
              <a:t>Закрепляют </a:t>
            </a:r>
            <a:r>
              <a:rPr lang="ru-RU" sz="3200" dirty="0"/>
              <a:t>и </a:t>
            </a:r>
            <a:r>
              <a:rPr lang="ru-RU" sz="3200" dirty="0" smtClean="0"/>
              <a:t>обобщают </a:t>
            </a:r>
            <a:r>
              <a:rPr lang="ru-RU" sz="3200" dirty="0"/>
              <a:t>полученные знания</a:t>
            </a:r>
          </a:p>
          <a:p>
            <a:r>
              <a:rPr lang="ru-RU" sz="3200" dirty="0" smtClean="0"/>
              <a:t>Расширяют </a:t>
            </a:r>
            <a:r>
              <a:rPr lang="ru-RU" sz="3200" dirty="0"/>
              <a:t>имеющиеся представления </a:t>
            </a:r>
            <a:r>
              <a:rPr lang="ru-RU" sz="3200" dirty="0" smtClean="0"/>
              <a:t>о мире музыки</a:t>
            </a:r>
            <a:endParaRPr lang="ru-RU" sz="3200" dirty="0"/>
          </a:p>
          <a:p>
            <a:r>
              <a:rPr lang="ru-RU" sz="3200" dirty="0" smtClean="0"/>
              <a:t>Развивают </a:t>
            </a:r>
            <a:r>
              <a:rPr lang="ru-RU" sz="3200" dirty="0"/>
              <a:t>психические процессы (память, внимание, мышление, воображение, волю, восприятие)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032803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976</TotalTime>
  <Words>720</Words>
  <Application>Microsoft Office PowerPoint</Application>
  <PresentationFormat>Экран (4:3)</PresentationFormat>
  <Paragraphs>52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Интерактивные игры в программе ActivInspire в музыкальной НОД старших дошкольников</vt:lpstr>
      <vt:lpstr> </vt:lpstr>
      <vt:lpstr>Применение ActivInspire открывает следующие возможности: </vt:lpstr>
      <vt:lpstr>Музыкальные интерактивные игры </vt:lpstr>
      <vt:lpstr> Для знакомства и закрепления знаний детей о музыкальных инструментах были разработаны следующие виды игр </vt:lpstr>
      <vt:lpstr> Игры на развитие звуковысотного слуха</vt:lpstr>
      <vt:lpstr>Презентация PowerPoint</vt:lpstr>
      <vt:lpstr>Игра на знание групп русских народных музыкальных инструментов</vt:lpstr>
      <vt:lpstr>Игра на развитие чувства ритма</vt:lpstr>
      <vt:lpstr> Игры для развития тембрового слуха</vt:lpstr>
      <vt:lpstr>Презентация PowerPoint</vt:lpstr>
      <vt:lpstr>  Игры для развития музыкальной памяти, мышления, восприятия</vt:lpstr>
      <vt:lpstr>Презентация PowerPoint</vt:lpstr>
      <vt:lpstr> Таким образом, с помощью интерактивных игр на музыкальных занятиях, дети: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ИКТ игр на музыкальных занятиях</dc:title>
  <dc:creator>USER</dc:creator>
  <cp:lastModifiedBy>alexv</cp:lastModifiedBy>
  <cp:revision>73</cp:revision>
  <dcterms:created xsi:type="dcterms:W3CDTF">2019-09-18T04:14:55Z</dcterms:created>
  <dcterms:modified xsi:type="dcterms:W3CDTF">2021-01-18T15:31:06Z</dcterms:modified>
</cp:coreProperties>
</file>