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E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955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898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106123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474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252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443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7188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511273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963028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0713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24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7E244-240E-4FB6-8211-6CF565BB1A1D}" type="datetimeFigureOut">
              <a:rPr lang="ru-RU" smtClean="0"/>
              <a:pPr/>
              <a:t>28.05.2024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4709F-1702-4A73-A0AC-6D731DFA3B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084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50">
          <a:ln w="11430"/>
          <a:gradFill>
            <a:gsLst>
              <a:gs pos="25000">
                <a:schemeClr val="accent2">
                  <a:satMod val="155000"/>
                </a:schemeClr>
              </a:gs>
              <a:gs pos="100000">
                <a:schemeClr val="accent2">
                  <a:shade val="45000"/>
                  <a:satMod val="165000"/>
                </a:schemeClr>
              </a:gs>
            </a:gsLst>
            <a:lin ang="5400000"/>
          </a:gradFill>
          <a:effectLst>
            <a:outerShdw blurRad="76200" dist="50800" dir="5400000" algn="tl" rotWithShape="0">
              <a:srgbClr val="000000">
                <a:alpha val="65000"/>
              </a:srgbClr>
            </a:outerShdw>
          </a:effectLst>
          <a:latin typeface="Georgia" panose="02040502050405020303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50000"/>
            </a:schemeClr>
          </a:solidFill>
          <a:latin typeface="Georgia" panose="02040502050405020303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50000"/>
            </a:schemeClr>
          </a:solidFill>
          <a:latin typeface="Georgia" panose="02040502050405020303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50000"/>
            </a:schemeClr>
          </a:solidFill>
          <a:latin typeface="Georgia" panose="02040502050405020303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50000"/>
            </a:schemeClr>
          </a:solidFill>
          <a:latin typeface="Georgia" panose="02040502050405020303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50000"/>
            </a:schemeClr>
          </a:solidFill>
          <a:latin typeface="Georgia" panose="020405020504050203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988841"/>
            <a:ext cx="7772400" cy="3744416"/>
          </a:xfrm>
        </p:spPr>
        <p:txBody>
          <a:bodyPr>
            <a:normAutofit fontScale="90000"/>
          </a:bodyPr>
          <a:lstStyle/>
          <a:p>
            <a:r>
              <a:rPr lang="ru-RU" altLang="ru-RU" dirty="0" smtClean="0"/>
              <a:t>Проект на летний период Страна «Волшебства»</a:t>
            </a:r>
            <a:r>
              <a:rPr lang="ru-RU" altLang="ru-RU" sz="3200" dirty="0" smtClean="0"/>
              <a:t/>
            </a:r>
            <a:br>
              <a:rPr lang="ru-RU" altLang="ru-RU" sz="3200" dirty="0" smtClean="0"/>
            </a:br>
            <a:r>
              <a:rPr lang="ru-RU" altLang="ru-RU" sz="2000" dirty="0" smtClean="0"/>
              <a:t>группа №2 «Крепыши»</a:t>
            </a:r>
            <a:r>
              <a:rPr lang="ru-RU" altLang="ru-RU" sz="2000" dirty="0"/>
              <a:t/>
            </a:r>
            <a:br>
              <a:rPr lang="ru-RU" altLang="ru-RU" sz="2000" dirty="0"/>
            </a:br>
            <a:r>
              <a:rPr lang="ru-RU" altLang="ru-RU" sz="2000" dirty="0" smtClean="0"/>
              <a:t/>
            </a:r>
            <a:br>
              <a:rPr lang="ru-RU" altLang="ru-RU" sz="2000" dirty="0" smtClean="0"/>
            </a:br>
            <a:r>
              <a:rPr lang="ru-RU" altLang="ru-RU" sz="2000" dirty="0"/>
              <a:t/>
            </a:r>
            <a:br>
              <a:rPr lang="ru-RU" altLang="ru-RU" sz="2000" dirty="0"/>
            </a:br>
            <a:r>
              <a:rPr lang="ru-RU" altLang="ru-RU" sz="2000" dirty="0" smtClean="0"/>
              <a:t/>
            </a:r>
            <a:br>
              <a:rPr lang="ru-RU" altLang="ru-RU" sz="2000" dirty="0" smtClean="0"/>
            </a:br>
            <a:r>
              <a:rPr lang="ru-RU" altLang="ru-RU" sz="2000" dirty="0" smtClean="0"/>
              <a:t>                                               </a:t>
            </a:r>
            <a:br>
              <a:rPr lang="ru-RU" altLang="ru-RU" sz="2000" dirty="0" smtClean="0"/>
            </a:br>
            <a:r>
              <a:rPr lang="ru-RU" altLang="ru-RU" sz="2000" dirty="0"/>
              <a:t/>
            </a:r>
            <a:br>
              <a:rPr lang="ru-RU" altLang="ru-RU" sz="2000" dirty="0"/>
            </a:br>
            <a:r>
              <a:rPr lang="ru-RU" altLang="ru-RU" sz="2000" dirty="0" smtClean="0"/>
              <a:t>                                                                         </a:t>
            </a:r>
            <a:r>
              <a:rPr lang="ru-RU" altLang="ru-RU" sz="2000" dirty="0" err="1" smtClean="0">
                <a:latin typeface="+mn-lt"/>
              </a:rPr>
              <a:t>Воспитетель</a:t>
            </a:r>
            <a:r>
              <a:rPr lang="ru-RU" altLang="ru-RU" sz="2000" dirty="0" smtClean="0">
                <a:latin typeface="+mn-lt"/>
              </a:rPr>
              <a:t>: </a:t>
            </a:r>
            <a:br>
              <a:rPr lang="ru-RU" altLang="ru-RU" sz="2000" dirty="0" smtClean="0">
                <a:latin typeface="+mn-lt"/>
              </a:rPr>
            </a:br>
            <a:r>
              <a:rPr lang="ru-RU" altLang="ru-RU" sz="2000" dirty="0">
                <a:latin typeface="+mn-lt"/>
              </a:rPr>
              <a:t> </a:t>
            </a:r>
            <a:r>
              <a:rPr lang="ru-RU" altLang="ru-RU" sz="2000" dirty="0" smtClean="0">
                <a:latin typeface="+mn-lt"/>
              </a:rPr>
              <a:t>                                                                                        </a:t>
            </a:r>
            <a:r>
              <a:rPr lang="ru-RU" altLang="ru-RU" sz="2000" dirty="0" err="1" smtClean="0">
                <a:latin typeface="+mn-lt"/>
              </a:rPr>
              <a:t>Проценкина</a:t>
            </a:r>
            <a:r>
              <a:rPr lang="ru-RU" altLang="ru-RU" sz="2000" dirty="0" smtClean="0">
                <a:latin typeface="+mn-lt"/>
              </a:rPr>
              <a:t> О.Н.</a:t>
            </a: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32895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Цель проекта: формирование у ребёнка богатого внутреннего мира и системы ценностных отношений к природе, её животному и растительному миру, развитие внутренней потребности любви к природе и, как следствие, бережного отношения к ней, воспитание у ребёнка культуры </a:t>
            </a:r>
            <a:r>
              <a:rPr lang="ru-RU" dirty="0" err="1"/>
              <a:t>природолюбия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66574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47864" y="332656"/>
            <a:ext cx="5400600" cy="5688631"/>
          </a:xfrm>
        </p:spPr>
        <p:txBody>
          <a:bodyPr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buNone/>
              <a:defRPr/>
            </a:pPr>
            <a:r>
              <a:rPr lang="ru-RU" alt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«Легенда»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(«Путешественники приплыли на корабле в страну  волшебства, где встретили хозяина страны «Профессора волшебства» им нужно узнать много нового в познавательных центрах, научиться действовать самостоятельно, проявлять инициативу, исследовательскую активность, получить возможность удовлетворить свою любознательность, почувствовать себя волшебником . Для этого они должны в центрах выполнять задания (волшебство) от хозяина страны).</a:t>
            </a:r>
          </a:p>
          <a:p>
            <a:endParaRPr lang="ru-RU" dirty="0"/>
          </a:p>
        </p:txBody>
      </p:sp>
      <p:pic>
        <p:nvPicPr>
          <p:cNvPr id="1026" name="Picture 2" descr="C:\Users\Валентин\Desktop\папка Оли\Оформление группы\18797248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513517"/>
            <a:ext cx="3096344" cy="41284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fontAlgn="t"/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 descr="C:\Users\Валентин\Desktop\Рисунок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5080"/>
            <a:ext cx="8568952" cy="64991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31840" y="476672"/>
            <a:ext cx="4032448" cy="64807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песок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20072" y="1484784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flipH="1">
            <a:off x="683568" y="5445224"/>
            <a:ext cx="302433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вода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067944" y="2852936"/>
            <a:ext cx="2160240" cy="302433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веранда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16216" y="1412776"/>
            <a:ext cx="504056" cy="180020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rot="5400000">
            <a:off x="-780020" y="3261556"/>
            <a:ext cx="3287216" cy="504056"/>
          </a:xfrm>
          <a:prstGeom prst="rect">
            <a:avLst/>
          </a:prstGeom>
          <a:solidFill>
            <a:srgbClr val="00B050"/>
          </a:solidFill>
          <a:ln>
            <a:solidFill>
              <a:srgbClr val="008E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ветер</a:t>
            </a:r>
            <a:endParaRPr lang="ru-RU" dirty="0"/>
          </a:p>
        </p:txBody>
      </p:sp>
      <p:sp>
        <p:nvSpPr>
          <p:cNvPr id="10" name="Заголовок 1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5865813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kazognii67543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skazognii67543</Template>
  <TotalTime>41</TotalTime>
  <Words>120</Words>
  <Application>Microsoft Office PowerPoint</Application>
  <PresentationFormat>Экран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skazognii67543</vt:lpstr>
      <vt:lpstr>Проект на летний период Страна «Волшебства» группа №2 «Крепыши»                                                                                                                              Воспитетель:                                                                                           Проценкина О.Н.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Страна «Волшебства» группа №2 «Крепыши»</dc:title>
  <dc:creator>Оля</dc:creator>
  <cp:lastModifiedBy>Оля</cp:lastModifiedBy>
  <cp:revision>7</cp:revision>
  <dcterms:created xsi:type="dcterms:W3CDTF">2016-04-17T16:58:36Z</dcterms:created>
  <dcterms:modified xsi:type="dcterms:W3CDTF">2024-05-28T20:29:15Z</dcterms:modified>
</cp:coreProperties>
</file>