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57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F0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2" descr="&amp;Ecy;&amp;kcy;&amp;ocy;&amp;lcy;&amp;ocy;&amp;gcy;&amp;icy;&amp;yacy;"/>
          <p:cNvPicPr>
            <a:picLocks noChangeAspect="1" noChangeArrowheads="1"/>
          </p:cNvPicPr>
          <p:nvPr userDrawn="1"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5143504" y="2357430"/>
            <a:ext cx="4000496" cy="4000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8321EC4-B927-4CBF-807E-8B4F36CF0014}" type="datetimeFigureOut">
              <a:rPr lang="ru-RU" smtClean="0"/>
              <a:pPr/>
              <a:t>11.02.2021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A2A322C-D802-4BA2-A7DF-2DDE2D681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8321EC4-B927-4CBF-807E-8B4F36CF0014}" type="datetimeFigureOut">
              <a:rPr lang="ru-RU" smtClean="0"/>
              <a:pPr/>
              <a:t>11.02.2021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A2A322C-D802-4BA2-A7DF-2DDE2D681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8321EC4-B927-4CBF-807E-8B4F36CF0014}" type="datetimeFigureOut">
              <a:rPr lang="ru-RU" smtClean="0"/>
              <a:pPr/>
              <a:t>11.02.2021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A2A322C-D802-4BA2-A7DF-2DDE2D681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8321EC4-B927-4CBF-807E-8B4F36CF0014}" type="datetimeFigureOut">
              <a:rPr lang="ru-RU" smtClean="0"/>
              <a:pPr/>
              <a:t>11.02.2021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A2A322C-D802-4BA2-A7DF-2DDE2D681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8321EC4-B927-4CBF-807E-8B4F36CF0014}" type="datetimeFigureOut">
              <a:rPr lang="ru-RU" smtClean="0"/>
              <a:pPr/>
              <a:t>11.02.2021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A2A322C-D802-4BA2-A7DF-2DDE2D681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8321EC4-B927-4CBF-807E-8B4F36CF0014}" type="datetimeFigureOut">
              <a:rPr lang="ru-RU" smtClean="0"/>
              <a:pPr/>
              <a:t>11.02.2021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A2A322C-D802-4BA2-A7DF-2DDE2D681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8321EC4-B927-4CBF-807E-8B4F36CF0014}" type="datetimeFigureOut">
              <a:rPr lang="ru-RU" smtClean="0"/>
              <a:pPr/>
              <a:t>11.02.2021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A2A322C-D802-4BA2-A7DF-2DDE2D681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8321EC4-B927-4CBF-807E-8B4F36CF0014}" type="datetimeFigureOut">
              <a:rPr lang="ru-RU" smtClean="0"/>
              <a:pPr/>
              <a:t>11.02.2021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A2A322C-D802-4BA2-A7DF-2DDE2D681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8321EC4-B927-4CBF-807E-8B4F36CF0014}" type="datetimeFigureOut">
              <a:rPr lang="ru-RU" smtClean="0"/>
              <a:pPr/>
              <a:t>11.02.2021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A2A322C-D802-4BA2-A7DF-2DDE2D681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8321EC4-B927-4CBF-807E-8B4F36CF0014}" type="datetimeFigureOut">
              <a:rPr lang="ru-RU" smtClean="0"/>
              <a:pPr/>
              <a:t>11.02.2021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A2A322C-D802-4BA2-A7DF-2DDE2D681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AutoShape 6" descr="&amp;Vcy;&amp;scy;&amp;iecy;&amp;mcy; &amp;pcy;&amp;rcy;&amp;icy;&amp;vcy;&amp;iecy;&amp;tcy;!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20" name="AutoShape 8" descr="&amp;Vcy;&amp;scy;&amp;iecy;&amp;mcy; &amp;pcy;&amp;rcy;&amp;icy;&amp;vcy;&amp;iecy;&amp;tcy;!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26" name="Picture 14" descr="&amp;Kcy;&amp;acy;&amp;rcy;&amp;tcy;&amp;ocy;&amp;ncy; &amp;dcy;&amp;lcy;&amp;yacy; &amp;scy;&amp;kcy;&amp;rcy;&amp;acy;&amp;pcy;&amp;bcy;&amp;ucy;&amp;kcy;&amp;icy;&amp;ncy;&amp;gcy;&amp;acy; &amp;scy; &amp;tcy;&amp;iecy;&amp;kcy;&amp;scy;&amp;tcy;&amp;ucy;&amp;rcy;&amp;ocy;&amp;jcy; &amp;khcy;&amp;ocy;&amp;lcy;&amp;scy;&amp;tcy;&amp;acy;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28" name="Picture 16" descr="&amp;Pcy;&amp;iecy;&amp;tcy;&amp;rcy;&amp;ocy;&amp;pcy;&amp;rcy;&amp;ocy;&amp;fcy;&amp;icy;&amp;lcy;&amp;softcy; - &amp;Lcy;&amp;icy;&amp;mcy;&amp;ocy;&amp;ncy; &amp;mcy;&amp;iecy;&amp;tcy;&amp;acy;&amp;lcy;&amp;lcy;&amp;icy;&amp;kcy;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frame">
            <a:avLst>
              <a:gd name="adj1" fmla="val 2399"/>
            </a:avLst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9" name="Picture 16" descr="&amp;Rcy;&amp;acy;&amp;zcy;&amp;rcy;&amp;acy;&amp;bcy;&amp;ocy;&amp;tcy;&amp;kcy;&amp;acy; &amp;icy;&amp;ncy;&amp;scy;&amp;tcy;&amp;rcy;&amp;ucy;&amp;kcy;&amp;tscy;&amp;icy;&amp;icy; &amp;pcy;&amp;ocy; &amp;ocy;&amp;rcy;&amp;gcy;&amp;acy;&amp;ncy;&amp;icy;&amp;zcy;&amp;acy;&amp;tscy;&amp;icy;&amp;icy; &amp;pcy;&amp;rcy;&amp;ocy;&amp;icy;&amp;zcy;&amp;vcy;&amp;ocy;&amp;dcy;&amp;scy;&amp;tcy;&amp;vcy;&amp;iecy;&amp;ncy;&amp;ncy;&amp;ocy;&amp;gcy;&amp;ocy; &amp;ecy;&amp;kcy;&amp;ocy;&amp;lcy;&amp;ocy;&amp;gcy;&amp;icy;&amp;chcy;&amp;iecy;&amp;scy;&amp;kcy;&amp;ocy;&amp;gcy;&amp;ocy; &amp;kcy;&amp;ocy;&amp;ncy;&amp;tcy;&amp;rcy;&amp;ocy;&amp;lcy;&amp;yacy; &amp;zcy;&amp;acy;&amp;kcy;&amp;acy;&amp;zcy;&amp;acy;&amp;tcy;&amp;softcy; &amp;vcy; &amp;Mcy;&amp;icy;&amp;ncy;&amp;scy;&amp;kcy;&amp;iecy; &amp;Bcy;&amp;iecy;&amp;lcy;&amp;acy;&amp;rcy;&amp;ucy;&amp;scy;&amp;softcy; &amp;Scy;&amp;tcy;&amp;ocy;&amp;icy;&amp;mcy;&amp;ocy;&amp;scy;&amp;tcy;&amp;softcy; 500000 BYR,"/>
          <p:cNvPicPr>
            <a:picLocks noChangeAspect="1" noChangeArrowheads="1"/>
          </p:cNvPicPr>
          <p:nvPr userDrawn="1"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143380"/>
            <a:ext cx="1191887" cy="2058714"/>
          </a:xfrm>
          <a:prstGeom prst="rect">
            <a:avLst/>
          </a:prstGeom>
          <a:noFill/>
        </p:spPr>
      </p:pic>
      <p:pic>
        <p:nvPicPr>
          <p:cNvPr id="39" name="Picture 48" descr="&amp;Fcy;&amp;ocy;&amp;tcy;&amp;ocy;&amp;scy;&amp;tcy;&amp;ocy;&amp;kcy;: &amp;rcy;&amp;icy;&amp;scy;&amp;ocy;&amp;vcy;&amp;acy;&amp;ncy;&amp;ncy;&amp;ycy;&amp;iecy; &amp;rcy;&amp;ocy;&amp;mcy;&amp;acy;&amp;shcy;&amp;kcy;&amp;icy; PNG JPG. &amp;Ocy;&amp;bcy;&amp;scy;&amp;ucy;&amp;zhcy;&amp;dcy;&amp;iecy;&amp;ncy;&amp;icy;&amp;iecy; &amp;ncy;&amp;acy; LiveInternet - &amp;Rcy;&amp;ocy;&amp;scy;&amp;scy;&amp;icy;&amp;jcy;&amp;scy;&amp;kcy;&amp;icy;&amp;jcy; &amp;Scy;&amp;iecy;&amp;rcy;&amp;vcy;&amp;icy;&amp;scy; &amp;Ocy;&amp;ncy;&amp;lcy;&amp;acy;&amp;jcy;&amp;ncy;-&amp;Dcy;&amp;ncy;&amp;iecy;&amp;vcy;&amp;ncy;&amp;icy;&amp;kcy;&amp;ocy;&amp;vcy;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5857884" y="5786454"/>
            <a:ext cx="3286116" cy="927845"/>
          </a:xfrm>
          <a:prstGeom prst="rect">
            <a:avLst/>
          </a:prstGeom>
          <a:noFill/>
        </p:spPr>
      </p:pic>
      <p:pic>
        <p:nvPicPr>
          <p:cNvPr id="40" name="Picture 48" descr="&amp;Fcy;&amp;ocy;&amp;tcy;&amp;ocy;&amp;scy;&amp;tcy;&amp;ocy;&amp;kcy;: &amp;rcy;&amp;icy;&amp;scy;&amp;ocy;&amp;vcy;&amp;acy;&amp;ncy;&amp;ncy;&amp;ycy;&amp;iecy; &amp;rcy;&amp;ocy;&amp;mcy;&amp;acy;&amp;shcy;&amp;kcy;&amp;icy; PNG JPG. &amp;Ocy;&amp;bcy;&amp;scy;&amp;ucy;&amp;zhcy;&amp;dcy;&amp;iecy;&amp;ncy;&amp;icy;&amp;iecy; &amp;ncy;&amp;acy; LiveInternet - &amp;Rcy;&amp;ocy;&amp;scy;&amp;scy;&amp;icy;&amp;jcy;&amp;scy;&amp;kcy;&amp;icy;&amp;jcy; &amp;Scy;&amp;iecy;&amp;rcy;&amp;vcy;&amp;icy;&amp;scy; &amp;Ocy;&amp;ncy;&amp;lcy;&amp;acy;&amp;jcy;&amp;ncy;-&amp;Dcy;&amp;ncy;&amp;iecy;&amp;vcy;&amp;ncy;&amp;icy;&amp;kcy;&amp;ocy;&amp;vcy;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2857488" y="5786454"/>
            <a:ext cx="3286116" cy="927845"/>
          </a:xfrm>
          <a:prstGeom prst="rect">
            <a:avLst/>
          </a:prstGeom>
          <a:noFill/>
        </p:spPr>
      </p:pic>
      <p:pic>
        <p:nvPicPr>
          <p:cNvPr id="13360" name="Picture 48" descr="&amp;Fcy;&amp;ocy;&amp;tcy;&amp;ocy;&amp;scy;&amp;tcy;&amp;ocy;&amp;kcy;: &amp;rcy;&amp;icy;&amp;scy;&amp;ocy;&amp;vcy;&amp;acy;&amp;ncy;&amp;ncy;&amp;ycy;&amp;iecy; &amp;rcy;&amp;ocy;&amp;mcy;&amp;acy;&amp;shcy;&amp;kcy;&amp;icy; PNG JPG. &amp;Ocy;&amp;bcy;&amp;scy;&amp;ucy;&amp;zhcy;&amp;dcy;&amp;iecy;&amp;ncy;&amp;icy;&amp;iecy; &amp;ncy;&amp;acy; LiveInternet - &amp;Rcy;&amp;ocy;&amp;scy;&amp;scy;&amp;icy;&amp;jcy;&amp;scy;&amp;kcy;&amp;icy;&amp;jcy; &amp;Scy;&amp;iecy;&amp;rcy;&amp;vcy;&amp;icy;&amp;scy; &amp;Ocy;&amp;ncy;&amp;lcy;&amp;acy;&amp;jcy;&amp;ncy;-&amp;Dcy;&amp;ncy;&amp;iecy;&amp;vcy;&amp;ncy;&amp;icy;&amp;kcy;&amp;ocy;&amp;vcy;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0" y="5786454"/>
            <a:ext cx="3286116" cy="92784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57356" y="214290"/>
            <a:ext cx="56435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j-lt"/>
              </a:rPr>
              <a:t>МБДОУ </a:t>
            </a:r>
            <a:r>
              <a:rPr lang="ru-RU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j-lt"/>
              </a:rPr>
              <a:t>РК г. </a:t>
            </a:r>
            <a:r>
              <a:rPr lang="ru-RU" sz="2800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j-lt"/>
              </a:rPr>
              <a:t>КЕРЧИ </a:t>
            </a:r>
            <a:r>
              <a:rPr lang="ru-RU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j-lt"/>
              </a:rPr>
              <a:t>ДС КВ  </a:t>
            </a:r>
            <a:r>
              <a:rPr lang="ru-RU" sz="2800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j-lt"/>
              </a:rPr>
              <a:t>№ 11 «РУЧЕЕК»</a:t>
            </a:r>
            <a:endParaRPr lang="ru-RU" sz="28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71470" y="428604"/>
            <a:ext cx="5643586" cy="240065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5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abriola" pitchFamily="82" charset="0"/>
              </a:rPr>
              <a:t>Лес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-1285916" y="1857364"/>
            <a:ext cx="8563036" cy="209288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3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abriola" pitchFamily="82" charset="0"/>
              </a:rPr>
              <a:t>наш друг!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4348" y="357166"/>
            <a:ext cx="79296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И  не сразу, и не вдруг</a:t>
            </a:r>
          </a:p>
          <a:p>
            <a:pPr algn="ctr"/>
            <a:r>
              <a:rPr lang="ru-RU" sz="48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Мы узнали: </a:t>
            </a:r>
            <a:r>
              <a:rPr lang="ru-RU" sz="4800" b="1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«Лес наш друг!»</a:t>
            </a:r>
          </a:p>
        </p:txBody>
      </p:sp>
      <p:pic>
        <p:nvPicPr>
          <p:cNvPr id="7170" name="Picture 2" descr="C:\Users\AserUser\Desktop\ebe4ca21-e7df-4f8e-9027-9a1852863b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071678"/>
            <a:ext cx="5943530" cy="3714706"/>
          </a:xfrm>
          <a:prstGeom prst="ellipse">
            <a:avLst/>
          </a:prstGeom>
          <a:ln w="190500" cap="rnd">
            <a:solidFill>
              <a:schemeClr val="accent3">
                <a:lumMod val="20000"/>
                <a:lumOff val="80000"/>
              </a:schemeClr>
            </a:solidFill>
            <a:prstDash val="solid"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1214478" y="142852"/>
            <a:ext cx="792961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Нет без Леса кислорода,</a:t>
            </a:r>
          </a:p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Сникнет сразу вся природа,</a:t>
            </a:r>
          </a:p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Без него дышать не сможем</a:t>
            </a:r>
          </a:p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И никто нам не поможет</a:t>
            </a:r>
          </a:p>
        </p:txBody>
      </p:sp>
      <p:pic>
        <p:nvPicPr>
          <p:cNvPr id="1026" name="Picture 2" descr="C:\Users\AserUser\Desktop\2a1d1d63-9890-4848-b73f-fa029d2481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337338"/>
            <a:ext cx="6143492" cy="32157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3">
                <a:lumMod val="20000"/>
                <a:lumOff val="80000"/>
              </a:schemeClr>
            </a:solidFill>
            <a:miter lim="800000"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43174" y="714356"/>
            <a:ext cx="792961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Сдуют ветры урожай</a:t>
            </a:r>
          </a:p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И тогда – прости, прощай!</a:t>
            </a:r>
          </a:p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Обмелеют наши реки,</a:t>
            </a:r>
          </a:p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Высохнут они навеки</a:t>
            </a:r>
          </a:p>
        </p:txBody>
      </p:sp>
      <p:pic>
        <p:nvPicPr>
          <p:cNvPr id="2050" name="Picture 2" descr="C:\Users\AserUser\Desktop\d8a62c61-4aff-41a0-b2a2-4a5c5e3847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3571900" cy="35719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3">
                <a:lumMod val="20000"/>
                <a:lumOff val="80000"/>
              </a:schemeClr>
            </a:solidFill>
            <a:miter lim="800000"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71604" y="214290"/>
            <a:ext cx="792961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Заболеют все зверушки</a:t>
            </a:r>
          </a:p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Вплоть до маленькой норушки.</a:t>
            </a:r>
          </a:p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Нет без Леса нам лекарств,</a:t>
            </a:r>
          </a:p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На столах не будет яств.</a:t>
            </a:r>
          </a:p>
        </p:txBody>
      </p:sp>
      <p:pic>
        <p:nvPicPr>
          <p:cNvPr id="3074" name="Picture 2" descr="C:\Users\AserUser\Desktop\0b2c7368-9819-45f3-82d5-5d08a04484f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500306"/>
            <a:ext cx="5574989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3">
                <a:lumMod val="20000"/>
                <a:lumOff val="80000"/>
              </a:schemeClr>
            </a:solidFill>
            <a:miter lim="800000"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1285916" y="973281"/>
            <a:ext cx="792961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Пропадет тогда планета,</a:t>
            </a:r>
          </a:p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Горько говорить все это.</a:t>
            </a:r>
          </a:p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А поэтому, друзья,</a:t>
            </a:r>
          </a:p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Призываю всех вас я:</a:t>
            </a:r>
          </a:p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Каждый кустик берегите,</a:t>
            </a:r>
          </a:p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Без нужды костры не жгите</a:t>
            </a:r>
            <a:r>
              <a:rPr lang="ru-RU" sz="40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098" name="Picture 2" descr="C:\Users\AserUser\Desktop\73af6f82-27c3-4a05-ab5e-7e3475cc21f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71414"/>
            <a:ext cx="4258388" cy="3786214"/>
          </a:xfrm>
          <a:prstGeom prst="ellipse">
            <a:avLst/>
          </a:prstGeom>
          <a:ln w="63500" cap="rnd">
            <a:solidFill>
              <a:schemeClr val="accent3">
                <a:lumMod val="20000"/>
                <a:lumOff val="8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43174" y="71414"/>
            <a:ext cx="792961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Цените каждую травинку</a:t>
            </a:r>
          </a:p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И на листике дождинку</a:t>
            </a:r>
          </a:p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Сбережём Лес от огня</a:t>
            </a:r>
          </a:p>
          <a:p>
            <a:pPr algn="ctr"/>
            <a:r>
              <a:rPr lang="ru-RU" sz="32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Для тебя и для меня</a:t>
            </a:r>
            <a:r>
              <a:rPr lang="ru-RU" sz="40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pic>
        <p:nvPicPr>
          <p:cNvPr id="5122" name="Picture 2" descr="C:\Users\AserUser\Desktop\1dc14918-06f3-445a-baee-d1b66830bee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785794"/>
            <a:ext cx="3594744" cy="23860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3">
                <a:lumMod val="20000"/>
                <a:lumOff val="80000"/>
              </a:schemeClr>
            </a:solidFill>
            <a:miter lim="800000"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123" name="Picture 3" descr="C:\Users\AserUser\Desktop\c26f76cf-420b-43bb-b940-a0e8047f15f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143248"/>
            <a:ext cx="3929049" cy="26193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3">
                <a:lumMod val="20000"/>
                <a:lumOff val="8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785982" y="1500174"/>
            <a:ext cx="11930114" cy="1446550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ru-RU" sz="44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Красота живая – Лес!</a:t>
            </a:r>
          </a:p>
          <a:p>
            <a:pPr algn="ctr"/>
            <a:r>
              <a:rPr lang="ru-RU" sz="44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Пусть растет он до небес!</a:t>
            </a:r>
          </a:p>
        </p:txBody>
      </p:sp>
      <p:pic>
        <p:nvPicPr>
          <p:cNvPr id="6146" name="Picture 2" descr="C:\Users\AserUser\Desktop\cbd60048-5e35-4b01-bb7c-9a523accbcd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2000240"/>
            <a:ext cx="6167414" cy="38546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3">
                <a:lumMod val="20000"/>
                <a:lumOff val="80000"/>
              </a:schemeClr>
            </a:solidFill>
            <a:miter lim="800000"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олна 4"/>
          <p:cNvSpPr/>
          <p:nvPr/>
        </p:nvSpPr>
        <p:spPr>
          <a:xfrm>
            <a:off x="928662" y="214290"/>
            <a:ext cx="7429552" cy="1571636"/>
          </a:xfrm>
          <a:prstGeom prst="wav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000100" y="571480"/>
            <a:ext cx="705750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нашем дошкольном учреждении 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проводится следующая работа по экологическому воспитанию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 descr="C:\Users\AserUser\Desktop\т.е\Новая папка\IMG_3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1857364"/>
            <a:ext cx="5786478" cy="38576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5984" y="35716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Цените каждую травинку</a:t>
            </a:r>
          </a:p>
          <a:p>
            <a:pPr algn="ctr"/>
            <a:r>
              <a:rPr lang="ru-RU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И на листике дождинку</a:t>
            </a:r>
          </a:p>
          <a:p>
            <a:pPr algn="ctr"/>
            <a:r>
              <a:rPr lang="ru-RU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Сбережём Лес от огня</a:t>
            </a:r>
          </a:p>
        </p:txBody>
      </p:sp>
      <p:pic>
        <p:nvPicPr>
          <p:cNvPr id="6" name="Picture 2" descr="C:\Users\AserUser\Desktop\1dc14918-06f3-445a-baee-d1b66830beee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500826" y="1857364"/>
            <a:ext cx="2357422" cy="15716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C:\Users\AserUser\Desktop\1dc14918-06f3-445a-baee-d1b66830beee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85720" y="1785926"/>
            <a:ext cx="2893239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2" descr="C:\Users\AserUser\Desktop\1dc14918-06f3-445a-baee-d1b66830beee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071670" y="3929066"/>
            <a:ext cx="2893239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 descr="C:\Users\AserUser\Desktop\1dc14918-06f3-445a-baee-d1b66830beee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5286380" y="3857628"/>
            <a:ext cx="2893239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2" descr="C:\Users\AserUser\Desktop\1dc14918-06f3-445a-baee-d1b66830beee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3500430" y="1714488"/>
            <a:ext cx="2893239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20" y="350043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Цените каждую травинку</a:t>
            </a:r>
          </a:p>
          <a:p>
            <a:pPr algn="ctr"/>
            <a:r>
              <a:rPr lang="ru-RU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И на листике дождинку</a:t>
            </a:r>
          </a:p>
          <a:p>
            <a:pPr algn="ctr"/>
            <a:r>
              <a:rPr lang="ru-RU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Сбережём Лес от огня</a:t>
            </a:r>
          </a:p>
        </p:txBody>
      </p:sp>
      <p:pic>
        <p:nvPicPr>
          <p:cNvPr id="6" name="Picture 2" descr="C:\Users\AserUser\Desktop\1dc14918-06f3-445a-baee-d1b66830beee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00034" y="285728"/>
            <a:ext cx="4179123" cy="2786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C:\Users\AserUser\Desktop\1dc14918-06f3-445a-baee-d1b66830beee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643438" y="3071810"/>
            <a:ext cx="4179123" cy="2786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 descr="C:\Users\AserUser\Desktop\1dc14918-06f3-445a-baee-d1b66830beee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214942" y="428604"/>
            <a:ext cx="2893239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20" y="350043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Цените каждую травинку</a:t>
            </a:r>
          </a:p>
          <a:p>
            <a:pPr algn="ctr"/>
            <a:r>
              <a:rPr lang="ru-RU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И на листике дождинку</a:t>
            </a:r>
          </a:p>
          <a:p>
            <a:pPr algn="ctr"/>
            <a:r>
              <a:rPr lang="ru-RU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Сбережём Лес от огня</a:t>
            </a:r>
          </a:p>
        </p:txBody>
      </p:sp>
      <p:pic>
        <p:nvPicPr>
          <p:cNvPr id="6" name="Picture 2" descr="C:\Users\AserUser\Desktop\1dc14918-06f3-445a-baee-d1b66830beee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00034" y="285728"/>
            <a:ext cx="4179123" cy="2786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C:\Users\AserUser\Desktop\1dc14918-06f3-445a-baee-d1b66830beee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643438" y="3071810"/>
            <a:ext cx="4179123" cy="2786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 descr="C:\Users\AserUser\Desktop\1dc14918-06f3-445a-baee-d1b66830beee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072066" y="428604"/>
            <a:ext cx="3214710" cy="2143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20" y="350043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Цените каждую травинку</a:t>
            </a:r>
          </a:p>
          <a:p>
            <a:pPr algn="ctr"/>
            <a:r>
              <a:rPr lang="ru-RU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И на листике дождинку</a:t>
            </a:r>
          </a:p>
          <a:p>
            <a:pPr algn="ctr"/>
            <a:r>
              <a:rPr lang="ru-RU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Сбережём Лес от огня</a:t>
            </a:r>
          </a:p>
        </p:txBody>
      </p:sp>
      <p:pic>
        <p:nvPicPr>
          <p:cNvPr id="6" name="Picture 2" descr="C:\Users\AserUser\Desktop\1dc14918-06f3-445a-baee-d1b66830beee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00034" y="285728"/>
            <a:ext cx="4179123" cy="2786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C:\Users\AserUser\Desktop\1dc14918-06f3-445a-baee-d1b66830beee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643438" y="3071810"/>
            <a:ext cx="4179123" cy="2786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 descr="C:\Users\AserUser\Desktop\1dc14918-06f3-445a-baee-d1b66830beee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072066" y="428604"/>
            <a:ext cx="3214710" cy="2143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199</Words>
  <Application>Microsoft Office PowerPoint</Application>
  <PresentationFormat>Экран (4:3)</PresentationFormat>
  <Paragraphs>43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Gabriola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HP</dc:creator>
  <cp:lastModifiedBy>Пользователь Windows</cp:lastModifiedBy>
  <cp:revision>20</cp:revision>
  <dcterms:created xsi:type="dcterms:W3CDTF">2014-12-16T13:34:59Z</dcterms:created>
  <dcterms:modified xsi:type="dcterms:W3CDTF">2021-02-11T06:12:14Z</dcterms:modified>
</cp:coreProperties>
</file>