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  <p:sldId id="260" r:id="rId3"/>
    <p:sldId id="261" r:id="rId4"/>
    <p:sldId id="264" r:id="rId5"/>
    <p:sldId id="265" r:id="rId6"/>
    <p:sldId id="267" r:id="rId7"/>
    <p:sldId id="266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92" autoAdjust="0"/>
    <p:restoredTop sz="93322" autoAdjust="0"/>
  </p:normalViewPr>
  <p:slideViewPr>
    <p:cSldViewPr>
      <p:cViewPr>
        <p:scale>
          <a:sx n="60" d="100"/>
          <a:sy n="60" d="100"/>
        </p:scale>
        <p:origin x="-1074" y="-5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81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51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97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5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7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19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41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27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49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76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398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9BC01-467D-4C2C-82F8-902A7D19AA46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351A9-FE2F-4601-B4F0-4CD717D01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897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3" Type="http://schemas.openxmlformats.org/officeDocument/2006/relationships/image" Target="../media/image8.jpg"/><Relationship Id="rId7" Type="http://schemas.microsoft.com/office/2007/relationships/hdphoto" Target="../media/hdphoto1.wdp"/><Relationship Id="rId12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microsoft.com/office/2007/relationships/hdphoto" Target="../media/hdphoto2.wdp"/><Relationship Id="rId1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microsoft.com/office/2007/relationships/hdphoto" Target="../media/hdphoto8.wdp"/><Relationship Id="rId3" Type="http://schemas.openxmlformats.org/officeDocument/2006/relationships/image" Target="../media/image8.jpg"/><Relationship Id="rId7" Type="http://schemas.microsoft.com/office/2007/relationships/hdphoto" Target="../media/hdphoto5.wdp"/><Relationship Id="rId12" Type="http://schemas.openxmlformats.org/officeDocument/2006/relationships/image" Target="../media/image21.png"/><Relationship Id="rId17" Type="http://schemas.microsoft.com/office/2007/relationships/hdphoto" Target="../media/hdphoto10.wdp"/><Relationship Id="rId2" Type="http://schemas.openxmlformats.org/officeDocument/2006/relationships/audio" Target="../media/audio1.wav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microsoft.com/office/2007/relationships/hdphoto" Target="../media/hdphoto7.wdp"/><Relationship Id="rId5" Type="http://schemas.openxmlformats.org/officeDocument/2006/relationships/image" Target="../media/image17.png"/><Relationship Id="rId15" Type="http://schemas.microsoft.com/office/2007/relationships/hdphoto" Target="../media/hdphoto9.wdp"/><Relationship Id="rId10" Type="http://schemas.openxmlformats.org/officeDocument/2006/relationships/image" Target="../media/image20.png"/><Relationship Id="rId4" Type="http://schemas.openxmlformats.org/officeDocument/2006/relationships/image" Target="../media/image16.jpg"/><Relationship Id="rId9" Type="http://schemas.microsoft.com/office/2007/relationships/hdphoto" Target="../media/hdphoto6.wdp"/><Relationship Id="rId1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13" Type="http://schemas.microsoft.com/office/2007/relationships/hdphoto" Target="../media/hdphoto15.wdp"/><Relationship Id="rId3" Type="http://schemas.microsoft.com/office/2007/relationships/hdphoto" Target="../media/hdphoto11.wdp"/><Relationship Id="rId7" Type="http://schemas.openxmlformats.org/officeDocument/2006/relationships/image" Target="../media/image26.png"/><Relationship Id="rId12" Type="http://schemas.openxmlformats.org/officeDocument/2006/relationships/image" Target="../media/image29.png"/><Relationship Id="rId2" Type="http://schemas.openxmlformats.org/officeDocument/2006/relationships/image" Target="../media/image24.jpeg"/><Relationship Id="rId16" Type="http://schemas.microsoft.com/office/2007/relationships/hdphoto" Target="../media/hdphoto16.wdp"/><Relationship Id="rId1" Type="http://schemas.openxmlformats.org/officeDocument/2006/relationships/slideLayout" Target="../slideLayouts/slideLayout2.xml"/><Relationship Id="rId6" Type="http://schemas.microsoft.com/office/2007/relationships/hdphoto" Target="../media/hdphoto12.wdp"/><Relationship Id="rId11" Type="http://schemas.openxmlformats.org/officeDocument/2006/relationships/image" Target="../media/image28.jpeg"/><Relationship Id="rId5" Type="http://schemas.openxmlformats.org/officeDocument/2006/relationships/image" Target="../media/image25.png"/><Relationship Id="rId15" Type="http://schemas.openxmlformats.org/officeDocument/2006/relationships/image" Target="../media/image31.png"/><Relationship Id="rId10" Type="http://schemas.microsoft.com/office/2007/relationships/hdphoto" Target="../media/hdphoto14.wdp"/><Relationship Id="rId4" Type="http://schemas.openxmlformats.org/officeDocument/2006/relationships/image" Target="../media/image4.png"/><Relationship Id="rId9" Type="http://schemas.openxmlformats.org/officeDocument/2006/relationships/image" Target="../media/image27.png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4581128"/>
            <a:ext cx="6400800" cy="17526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Авторы: </a:t>
            </a:r>
            <a:r>
              <a:rPr lang="ru-RU" sz="2800" b="1" dirty="0" err="1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Волюжская</a:t>
            </a:r>
            <a: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 В.М.</a:t>
            </a:r>
          </a:p>
          <a:p>
            <a: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            </a:t>
            </a:r>
            <a:r>
              <a:rPr lang="ru-RU" sz="2800" b="1" dirty="0" err="1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Ферина</a:t>
            </a:r>
            <a:r>
              <a:rPr lang="ru-RU" sz="28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 С.А.</a:t>
            </a:r>
            <a:endParaRPr lang="ru-RU" sz="2800" b="1" dirty="0">
              <a:solidFill>
                <a:srgbClr val="0070C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3950" y="332656"/>
            <a:ext cx="59046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Муниципальное </a:t>
            </a:r>
            <a:r>
              <a:rPr lang="ru-RU" sz="24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дошкольное образовательное </a:t>
            </a:r>
            <a:r>
              <a:rPr lang="ru-RU" sz="2400" b="1" dirty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учреждение</a:t>
            </a:r>
          </a:p>
          <a:p>
            <a:pPr algn="ctr"/>
            <a:r>
              <a:rPr lang="ru-RU" sz="2400" b="1" dirty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«Детский сад общеобразовательного вида №49 «</a:t>
            </a:r>
            <a:r>
              <a:rPr lang="ru-RU" sz="2400" b="1" dirty="0" err="1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Гусельки</a:t>
            </a:r>
            <a:r>
              <a:rPr lang="ru-RU" sz="2400" b="1" dirty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» </a:t>
            </a:r>
            <a:r>
              <a:rPr lang="ru-RU" sz="2400" b="1" dirty="0" err="1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г.Вологда</a:t>
            </a:r>
            <a:endParaRPr lang="ru-RU" sz="2400" b="1" dirty="0">
              <a:solidFill>
                <a:srgbClr val="0070C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75656" y="2420888"/>
            <a:ext cx="543610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Прогулка в лес </a:t>
            </a:r>
            <a:endParaRPr lang="ru-RU" sz="72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91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4"/>
          <a:stretch/>
        </p:blipFill>
        <p:spPr>
          <a:xfrm>
            <a:off x="0" y="-16024"/>
            <a:ext cx="9144000" cy="68740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289797"/>
            <a:ext cx="6461326" cy="4038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1916832"/>
            <a:ext cx="3528392" cy="4784261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267744" y="179551"/>
            <a:ext cx="50577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Смешанный лес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500" y="980728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Здесь растут как хвойные деревья – сосны, лиственницы, ели, так и лиственные деревья – буки, береза, ольха, ясень.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60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4"/>
          <a:stretch/>
        </p:blipFill>
        <p:spPr>
          <a:xfrm>
            <a:off x="15625" y="-16024"/>
            <a:ext cx="9144000" cy="68740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1916832"/>
            <a:ext cx="3528392" cy="478426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235685" y="179551"/>
            <a:ext cx="51219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Березовая роща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500" y="980728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Это лес где растут березы – светлый, веселый, трава под ногами в нем мягкая, чистая.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916831"/>
            <a:ext cx="6179975" cy="4119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3788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4"/>
          <a:stretch/>
        </p:blipFill>
        <p:spPr>
          <a:xfrm>
            <a:off x="15625" y="-16024"/>
            <a:ext cx="9144000" cy="68740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1916832"/>
            <a:ext cx="3528392" cy="478426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03577" y="179551"/>
            <a:ext cx="43861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Хвойные леса</a:t>
            </a:r>
            <a:endParaRPr lang="ru-RU" sz="5400" b="1" dirty="0">
              <a:ln w="12700">
                <a:solidFill>
                  <a:srgbClr val="9BBB59">
                    <a:lumMod val="50000"/>
                  </a:srgb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500" y="980728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9BBB59">
                    <a:lumMod val="50000"/>
                  </a:srgbClr>
                </a:solidFill>
              </a:rPr>
              <a:t>В таком лесу полумрак, нижние ветви и стволы деревьев покрыты серыми лишайниками, на почве ковер из мхов и лишайников, много валежников.</a:t>
            </a:r>
            <a:endParaRPr lang="ru-RU" sz="2400" b="1" dirty="0">
              <a:solidFill>
                <a:srgbClr val="9BBB59">
                  <a:lumMod val="50000"/>
                </a:srgb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77" y="2345128"/>
            <a:ext cx="6300192" cy="3937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996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4"/>
          <a:stretch/>
        </p:blipFill>
        <p:spPr>
          <a:xfrm>
            <a:off x="15625" y="-16024"/>
            <a:ext cx="9144000" cy="68740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1916832"/>
            <a:ext cx="3528392" cy="478426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569112" y="179551"/>
            <a:ext cx="44550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Сосновый бор</a:t>
            </a:r>
            <a:endParaRPr lang="ru-RU" sz="5400" b="1" dirty="0">
              <a:ln w="12700">
                <a:solidFill>
                  <a:srgbClr val="9BBB59">
                    <a:lumMod val="50000"/>
                  </a:srgb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4500" y="980728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9BBB59">
                    <a:lumMod val="50000"/>
                  </a:srgbClr>
                </a:solidFill>
              </a:rPr>
              <a:t>Воздух здесь очень чистый. Здесь практически нет пыли, она оседает на смолистой коре и ветвях, а с дождем смывается на землю.</a:t>
            </a:r>
            <a:endParaRPr lang="ru-RU" sz="2400" b="1" dirty="0">
              <a:solidFill>
                <a:srgbClr val="9BBB59">
                  <a:lumMod val="50000"/>
                </a:srgb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420888"/>
            <a:ext cx="5999956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996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29889" y="179551"/>
            <a:ext cx="57154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Игра «Корзинка с грибами»</a:t>
            </a:r>
            <a:endParaRPr lang="ru-RU" sz="3600" b="1" dirty="0">
              <a:ln w="12700">
                <a:solidFill>
                  <a:srgbClr val="9BBB59">
                    <a:lumMod val="50000"/>
                  </a:srgb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829512"/>
            <a:ext cx="2885596" cy="310717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370" y="4230944"/>
            <a:ext cx="1858014" cy="23150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006" y="4230944"/>
            <a:ext cx="2072791" cy="270953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0000" l="10000" r="90000">
                        <a14:backgroundMark x1="24583" y1="3889" x2="24583" y2="3889"/>
                        <a14:backgroundMark x1="19375" y1="3889" x2="19375" y2="3889"/>
                        <a14:backgroundMark x1="42708" y1="2500" x2="42708" y2="2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548628"/>
            <a:ext cx="3150096" cy="236257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52736"/>
            <a:ext cx="1531217" cy="222034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3420988"/>
            <a:ext cx="3076575" cy="309562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038" t="12042" r="27956" b="9061"/>
          <a:stretch/>
        </p:blipFill>
        <p:spPr>
          <a:xfrm>
            <a:off x="6848185" y="1085546"/>
            <a:ext cx="1622980" cy="259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96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35139 -0.3715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69" y="-1858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29931 0.03149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65" y="157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C 0.02413 4.81481E-6 0.0434 -0.02663 0.0434 -0.05973 C 0.0434 -0.09838 0.02187 -0.11227 0.00885 -0.11829 L -0.00851 -0.12431 C -0.0217 -0.13056 -0.04323 -0.14514 -0.04341 -0.18889 C -0.04341 -0.2169 -0.02396 -0.24908 3.61111E-6 -0.24885 C 0.02413 -0.24908 0.0434 -0.2169 0.0434 -0.18889 C 0.0434 -0.14514 0.02187 -0.13056 0.00885 -0.12431 L -0.00868 -0.11829 C -0.0217 -0.11227 -0.04323 -0.09838 -0.04341 -0.05973 C -0.04323 -0.02663 -0.02396 4.81481E-6 3.61111E-6 4.81481E-6 Z " pathEditMode="relative" rAng="16200000" ptsTypes="ffFffffFfff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0.00047 C 0.02118 -0.00047 0.04028 -0.02755 0.04028 -0.06065 C 0.04028 -0.09977 0.0191 -0.11389 0.00608 -0.11991 L -0.01094 -0.12593 C -0.02396 -0.13195 -0.04531 -0.14699 -0.04531 -0.19121 C -0.04531 -0.21945 -0.02604 -0.25162 -0.00243 -0.25162 C 0.02118 -0.25162 0.04028 -0.21945 0.04028 -0.19121 C 0.04028 -0.14699 0.0191 -0.13195 0.00608 -0.12593 L -0.01094 -0.11991 C -0.02396 -0.11389 -0.04531 -0.09977 -0.04531 -0.06065 C -0.04531 -0.02755 -0.02604 -0.00047 -0.00243 -0.00047 Z " pathEditMode="relative" rAng="16200000" ptsTypes="ffFffffFfff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34167 -0.4222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-2111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0.12037 C 0.06893 -0.12037 0.125 -0.06435 0.125 0.00463 C 0.125 0.07361 0.06893 0.12963 -3.61111E-6 0.12963 C -0.06892 0.12963 -0.125 0.07361 -0.125 0.00463 C -0.125 -0.06435 -0.06892 -0.12037 -3.61111E-6 -0.12037 Z " pathEditMode="relative" rAng="0" ptsTypes="fffff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70363" y="179551"/>
            <a:ext cx="483452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Игра «Животные леса»</a:t>
            </a:r>
            <a:endParaRPr lang="ru-RU" sz="3600" b="1" dirty="0">
              <a:ln w="12700">
                <a:solidFill>
                  <a:srgbClr val="9BBB59">
                    <a:lumMod val="50000"/>
                  </a:srgb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018" y="1349136"/>
            <a:ext cx="3816424" cy="2697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491" y="502717"/>
            <a:ext cx="2059259" cy="17741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796" b="95918" l="9867" r="898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497802"/>
            <a:ext cx="3251461" cy="21178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310" t="10138" r="25862" b="12345"/>
          <a:stretch/>
        </p:blipFill>
        <p:spPr>
          <a:xfrm>
            <a:off x="97604" y="620688"/>
            <a:ext cx="2391658" cy="21133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88" t="15862" r="20653" b="13379"/>
          <a:stretch/>
        </p:blipFill>
        <p:spPr>
          <a:xfrm>
            <a:off x="184365" y="4716074"/>
            <a:ext cx="3098962" cy="20513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3521" l="8525" r="98210">
                        <a14:foregroundMark x1="38022" y1="75352" x2="38022" y2="75352"/>
                        <a14:foregroundMark x1="36061" y1="83380" x2="36061" y2="83380"/>
                        <a14:foregroundMark x1="64876" y1="82817" x2="64876" y2="82817"/>
                        <a14:foregroundMark x1="27707" y1="42254" x2="27707" y2="42254"/>
                        <a14:backgroundMark x1="79710" y1="73803" x2="79710" y2="73803"/>
                        <a14:backgroundMark x1="84910" y1="73239" x2="84910" y2="73239"/>
                        <a14:backgroundMark x1="79710" y1="67324" x2="79710" y2="67324"/>
                        <a14:backgroundMark x1="81330" y1="70000" x2="81330" y2="70000"/>
                        <a14:backgroundMark x1="67093" y1="70000" x2="67093" y2="70000"/>
                        <a14:backgroundMark x1="49020" y1="59296" x2="49020" y2="59296"/>
                        <a14:backgroundMark x1="79710" y1="80704" x2="79710" y2="807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812" y="4716074"/>
            <a:ext cx="3873630" cy="234354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0083" b="90000" l="10000" r="593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1969" r="38621" b="8207"/>
          <a:stretch/>
        </p:blipFill>
        <p:spPr>
          <a:xfrm>
            <a:off x="433092" y="2898081"/>
            <a:ext cx="1946472" cy="181799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6465" b="95313" l="28125" r="90000">
                        <a14:foregroundMark x1="31250" y1="46484" x2="31250" y2="46484"/>
                        <a14:foregroundMark x1="32344" y1="50391" x2="32344" y2="50391"/>
                        <a14:foregroundMark x1="34766" y1="52148" x2="34766" y2="52148"/>
                        <a14:backgroundMark x1="56797" y1="66406" x2="56797" y2="66406"/>
                        <a14:backgroundMark x1="62656" y1="64844" x2="62656" y2="64844"/>
                        <a14:backgroundMark x1="55859" y1="72461" x2="55859" y2="72461"/>
                        <a14:backgroundMark x1="63828" y1="69238" x2="63828" y2="692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589" t="27815" r="9894" b="5748"/>
          <a:stretch/>
        </p:blipFill>
        <p:spPr>
          <a:xfrm>
            <a:off x="6629380" y="2577210"/>
            <a:ext cx="2515857" cy="213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47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44444E-6 C 0.03906 -4.44444E-6 0.071 0.02871 0.071 0.06482 C 0.071 0.10047 0.03906 0.12963 2.77778E-6 0.12963 C -0.03907 0.12963 -0.07066 0.10047 -0.07066 0.06482 C -0.07066 0.02871 -0.03907 -4.44444E-6 2.77778E-6 -4.44444E-6 Z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0.31476 -0.09699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29" y="-486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27 -0.08519 C 0.04393 -0.08519 0.09219 -0.06435 0.09219 -0.03866 C 0.09219 -0.01296 0.04393 0.0081 -0.01527 0.0081 C -0.07465 0.0081 -0.12274 -0.01296 -0.12274 -0.03866 C -0.12274 -0.06435 -0.07465 -0.08519 -0.01527 -0.08519 Z " pathEditMode="relative" rAng="0" ptsTypes="fffff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81481E-6 L -0.01754 -0.3585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-1794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-0.33889 -0.0421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44" y="-210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-0.37587 0.244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02" y="1224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64 4.81481E-6 C 0.08351 4.81481E-6 0.125 0.02685 0.125 0.06018 C 0.125 0.09328 0.08351 0.12037 0.03264 0.12037 C -0.0184 0.12037 -0.05972 0.09328 -0.05972 0.06018 C -0.05972 0.02685 -0.0184 4.81481E-6 0.03264 4.81481E-6 Z " pathEditMode="relative" rAng="0" ptsTypes="fffff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1916832"/>
            <a:ext cx="3528392" cy="478426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267744" y="620688"/>
            <a:ext cx="428764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Игра «Убери мусор»</a:t>
            </a:r>
            <a:endParaRPr lang="ru-RU" sz="3600" b="1" dirty="0">
              <a:ln w="12700">
                <a:solidFill>
                  <a:srgbClr val="9BBB59">
                    <a:lumMod val="50000"/>
                  </a:srgb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800" l="0" r="100000">
                        <a14:backgroundMark x1="9813" y1="2200" x2="9813" y2="2200"/>
                        <a14:backgroundMark x1="6075" y1="7800" x2="6075" y2="7800"/>
                        <a14:backgroundMark x1="86449" y1="4200" x2="86449" y2="4200"/>
                        <a14:backgroundMark x1="94860" y1="8200" x2="94860" y2="8200"/>
                        <a14:backgroundMark x1="93925" y1="11400" x2="93925" y2="11400"/>
                        <a14:backgroundMark x1="44393" y1="1600" x2="44393" y2="1600"/>
                        <a14:backgroundMark x1="60280" y1="1200" x2="60280" y2="1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4932" y="4798855"/>
            <a:ext cx="655581" cy="153173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000" b="92875" l="2125" r="97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429000"/>
            <a:ext cx="3301964" cy="33019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667" b="94889" l="5542" r="931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620" y="2919936"/>
            <a:ext cx="1547664" cy="175428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3" t="8716" r="3471" b="4722"/>
          <a:stretch/>
        </p:blipFill>
        <p:spPr>
          <a:xfrm>
            <a:off x="2971949" y="5915652"/>
            <a:ext cx="707408" cy="55378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3750" l="9934" r="8997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641" t="9726" r="19752" b="4374"/>
          <a:stretch/>
        </p:blipFill>
        <p:spPr>
          <a:xfrm>
            <a:off x="5718112" y="2983806"/>
            <a:ext cx="701409" cy="178528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773721" y="3745049"/>
            <a:ext cx="906307" cy="162162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3750" l="9934" r="8997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641" t="9726" r="19752" b="4374"/>
          <a:stretch/>
        </p:blipFill>
        <p:spPr>
          <a:xfrm rot="5400000">
            <a:off x="4768813" y="5226087"/>
            <a:ext cx="701409" cy="1785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31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85185E-6 L -0.26927 -0.04884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72" y="-245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-0.47865 0.0291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41" y="145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35921 -0.2662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69" y="-133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-0.59792 -0.1958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96" y="-979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72865 0.0305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441" y="152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-0.15504 -0.2557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60" y="-1280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1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300</TotalTime>
  <Words>145</Words>
  <Application>Microsoft Office PowerPoint</Application>
  <PresentationFormat>Экран (4:3)</PresentationFormat>
  <Paragraphs>16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пк</cp:lastModifiedBy>
  <cp:revision>38</cp:revision>
  <dcterms:created xsi:type="dcterms:W3CDTF">2018-04-21T14:01:45Z</dcterms:created>
  <dcterms:modified xsi:type="dcterms:W3CDTF">2022-01-17T18:52:47Z</dcterms:modified>
</cp:coreProperties>
</file>