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76" r:id="rId3"/>
    <p:sldId id="278" r:id="rId4"/>
    <p:sldId id="279" r:id="rId5"/>
    <p:sldId id="280" r:id="rId6"/>
    <p:sldId id="281" r:id="rId7"/>
    <p:sldId id="282" r:id="rId8"/>
    <p:sldId id="283" r:id="rId9"/>
    <p:sldId id="287" r:id="rId10"/>
    <p:sldId id="284" r:id="rId11"/>
    <p:sldId id="288" r:id="rId12"/>
    <p:sldId id="285" r:id="rId13"/>
    <p:sldId id="289" r:id="rId14"/>
    <p:sldId id="286" r:id="rId15"/>
    <p:sldId id="29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D92773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56" autoAdjust="0"/>
    <p:restoredTop sz="94660"/>
  </p:normalViewPr>
  <p:slideViewPr>
    <p:cSldViewPr>
      <p:cViewPr varScale="1">
        <p:scale>
          <a:sx n="70" d="100"/>
          <a:sy n="70" d="100"/>
        </p:scale>
        <p:origin x="136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http://www.o-detstve.ru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03A838-5A9E-41CB-9325-5A5749BAC303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IV Всероссиский дистанционный конкурс "Мастер мультимедийных технологий"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739BB2-A696-4464-BFBB-DD001CCDE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0474807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http://www.o-detstve.ru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E870C9-EF95-4D2D-A951-954ECD3DC796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IV Всероссиский дистанционный конкурс "Мастер мультимедийных технологий"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50BF75-BAF4-4D87-884C-F703F0870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929252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http://www.o-detstve.ru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3127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http://www.o-detstve.ru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3127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http://www.o-detstve.ru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312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http://www.o-detstve.ru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3127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http://www.o-detstve.ru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312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http://www.o-detstve.ru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312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http://www.o-detstve.ru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312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http://www.o-detstve.ru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3127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http://www.o-detstve.ru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31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ED2AF-9BCF-4284-9208-C4F093EFD532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A3C8F-87F6-43B0-A584-17E819FEE20F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BC043-B601-49D1-99A6-8BEF4F980D06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DF85F-A4D0-4223-9F45-846D193A2480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DCB74-09F6-439F-81D1-564AEA1A4B35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AECF-B982-4D5D-B9B5-6FD6368C8E7E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934A4-EC56-4AEC-9F3C-12443077F591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39A1-099F-4DE9-B729-9461A7DB2AAD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28FB7-EBA8-44F7-A82E-F21231B60628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FD646-4D12-4C0D-AFF8-528CE312ADA8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A409-3382-4BF0-9DE7-BA3CB1B1C1BD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C2C0EF4-71B2-40F4-BC25-32623632DDC9}" type="datetime1">
              <a:rPr lang="ru-RU" smtClean="0"/>
              <a:pPr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ru-RU"/>
              <a:t>IV Всероссийский дистанционный конкурс "Мастер мультимедийных технологий"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A3F057F-A1EB-4BF4-94D5-DBD8E976FD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hf sldNum="0" hd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4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9.png"/><Relationship Id="rId10" Type="http://schemas.microsoft.com/office/2007/relationships/hdphoto" Target="../media/hdphoto7.wdp"/><Relationship Id="rId4" Type="http://schemas.microsoft.com/office/2007/relationships/hdphoto" Target="../media/hdphoto3.wdp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12" Type="http://schemas.microsoft.com/office/2007/relationships/hdphoto" Target="../media/hdphoto10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14.png"/><Relationship Id="rId5" Type="http://schemas.openxmlformats.org/officeDocument/2006/relationships/image" Target="../media/image12.png"/><Relationship Id="rId10" Type="http://schemas.microsoft.com/office/2007/relationships/hdphoto" Target="../media/hdphoto6.wdp"/><Relationship Id="rId4" Type="http://schemas.microsoft.com/office/2007/relationships/hdphoto" Target="../media/hdphoto3.wdp"/><Relationship Id="rId9" Type="http://schemas.openxmlformats.org/officeDocument/2006/relationships/image" Target="../media/image10.png"/><Relationship Id="rId14" Type="http://schemas.microsoft.com/office/2007/relationships/hdphoto" Target="../media/hdphoto11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14.pn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12" Type="http://schemas.microsoft.com/office/2007/relationships/hdphoto" Target="../media/hdphoto6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openxmlformats.org/officeDocument/2006/relationships/image" Target="../media/image10.png"/><Relationship Id="rId5" Type="http://schemas.openxmlformats.org/officeDocument/2006/relationships/image" Target="../media/image16.png"/><Relationship Id="rId10" Type="http://schemas.microsoft.com/office/2007/relationships/hdphoto" Target="../media/hdphoto9.wdp"/><Relationship Id="rId4" Type="http://schemas.microsoft.com/office/2007/relationships/hdphoto" Target="../media/hdphoto3.wdp"/><Relationship Id="rId9" Type="http://schemas.openxmlformats.org/officeDocument/2006/relationships/image" Target="../media/image13.png"/><Relationship Id="rId14" Type="http://schemas.microsoft.com/office/2007/relationships/hdphoto" Target="../media/hdphoto10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14.pn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12" Type="http://schemas.microsoft.com/office/2007/relationships/hdphoto" Target="../media/hdphoto6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openxmlformats.org/officeDocument/2006/relationships/image" Target="../media/image10.png"/><Relationship Id="rId5" Type="http://schemas.openxmlformats.org/officeDocument/2006/relationships/image" Target="../media/image16.png"/><Relationship Id="rId10" Type="http://schemas.microsoft.com/office/2007/relationships/hdphoto" Target="../media/hdphoto9.wdp"/><Relationship Id="rId4" Type="http://schemas.microsoft.com/office/2007/relationships/hdphoto" Target="../media/hdphoto3.wdp"/><Relationship Id="rId9" Type="http://schemas.openxmlformats.org/officeDocument/2006/relationships/image" Target="../media/image13.png"/><Relationship Id="rId14" Type="http://schemas.microsoft.com/office/2007/relationships/hdphoto" Target="../media/hdphoto10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12" Type="http://schemas.microsoft.com/office/2007/relationships/hdphoto" Target="../media/hdphoto10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14.png"/><Relationship Id="rId5" Type="http://schemas.openxmlformats.org/officeDocument/2006/relationships/image" Target="../media/image12.png"/><Relationship Id="rId10" Type="http://schemas.microsoft.com/office/2007/relationships/hdphoto" Target="../media/hdphoto6.wdp"/><Relationship Id="rId4" Type="http://schemas.microsoft.com/office/2007/relationships/hdphoto" Target="../media/hdphoto3.wdp"/><Relationship Id="rId9" Type="http://schemas.openxmlformats.org/officeDocument/2006/relationships/image" Target="../media/image10.png"/><Relationship Id="rId14" Type="http://schemas.microsoft.com/office/2007/relationships/hdphoto" Target="../media/hdphoto1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12" Type="http://schemas.microsoft.com/office/2007/relationships/hdphoto" Target="../media/hdphoto10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14.png"/><Relationship Id="rId5" Type="http://schemas.openxmlformats.org/officeDocument/2006/relationships/image" Target="../media/image12.png"/><Relationship Id="rId10" Type="http://schemas.microsoft.com/office/2007/relationships/hdphoto" Target="../media/hdphoto6.wdp"/><Relationship Id="rId4" Type="http://schemas.microsoft.com/office/2007/relationships/hdphoto" Target="../media/hdphoto3.wdp"/><Relationship Id="rId9" Type="http://schemas.openxmlformats.org/officeDocument/2006/relationships/image" Target="../media/image10.png"/><Relationship Id="rId14" Type="http://schemas.microsoft.com/office/2007/relationships/hdphoto" Target="../media/hdphoto1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12" Type="http://schemas.microsoft.com/office/2007/relationships/hdphoto" Target="../media/hdphoto10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14.png"/><Relationship Id="rId5" Type="http://schemas.openxmlformats.org/officeDocument/2006/relationships/image" Target="../media/image12.png"/><Relationship Id="rId10" Type="http://schemas.microsoft.com/office/2007/relationships/hdphoto" Target="../media/hdphoto6.wdp"/><Relationship Id="rId4" Type="http://schemas.microsoft.com/office/2007/relationships/hdphoto" Target="../media/hdphoto3.wdp"/><Relationship Id="rId9" Type="http://schemas.openxmlformats.org/officeDocument/2006/relationships/image" Target="../media/image10.png"/><Relationship Id="rId14" Type="http://schemas.microsoft.com/office/2007/relationships/hdphoto" Target="../media/hdphoto1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14.pn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12" Type="http://schemas.microsoft.com/office/2007/relationships/hdphoto" Target="../media/hdphoto6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openxmlformats.org/officeDocument/2006/relationships/image" Target="../media/image10.png"/><Relationship Id="rId5" Type="http://schemas.openxmlformats.org/officeDocument/2006/relationships/image" Target="../media/image16.png"/><Relationship Id="rId10" Type="http://schemas.microsoft.com/office/2007/relationships/hdphoto" Target="../media/hdphoto9.wdp"/><Relationship Id="rId4" Type="http://schemas.microsoft.com/office/2007/relationships/hdphoto" Target="../media/hdphoto3.wdp"/><Relationship Id="rId9" Type="http://schemas.openxmlformats.org/officeDocument/2006/relationships/image" Target="../media/image13.png"/><Relationship Id="rId14" Type="http://schemas.microsoft.com/office/2007/relationships/hdphoto" Target="../media/hdphoto10.wdp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2789" y="206374"/>
            <a:ext cx="8161307" cy="1301708"/>
          </a:xfrm>
          <a:scene3d>
            <a:camera prst="orthographicFront"/>
            <a:lightRig rig="flat" dir="tl">
              <a:rot lat="0" lon="0" rev="6600000"/>
            </a:lightRig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 </a:t>
            </a:r>
            <a:b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«Во </a:t>
            </a: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саду ли, в </a:t>
            </a: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огороде»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1920" y="5301208"/>
            <a:ext cx="5292080" cy="1916832"/>
          </a:xfrm>
        </p:spPr>
        <p:txBody>
          <a:bodyPr>
            <a:normAutofit fontScale="92500"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Подготовили:</a:t>
            </a:r>
          </a:p>
          <a:p>
            <a:r>
              <a:rPr lang="ru-RU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Шуткина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Анастасия Владимировна– воспитатель,                                                             Петрушкина Светлана Анатольевна–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воспитатель</a:t>
            </a:r>
            <a:endPara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МБДОУ Д/С № 22 «Улыбка» </a:t>
            </a:r>
            <a:r>
              <a:rPr lang="ru-RU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Старооскольского</a:t>
            </a:r>
            <a:endPara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городского округа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</a:p>
          <a:p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98" b="89932" l="10000" r="94063">
                        <a14:foregroundMark x1="64688" y1="29010" x2="64219" y2="33618"/>
                        <a14:foregroundMark x1="65313" y1="29010" x2="68438" y2="38055"/>
                        <a14:foregroundMark x1="73594" y1="31570" x2="72813" y2="320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3861048"/>
            <a:ext cx="2202019" cy="20162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333" b="90000" l="4425" r="100000">
                        <a14:foregroundMark x1="37168" y1="24667" x2="30088" y2="32667"/>
                        <a14:foregroundMark x1="52212" y1="32000" x2="40708" y2="3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6216" y="2132855"/>
            <a:ext cx="1584176" cy="2102889"/>
          </a:xfrm>
          <a:prstGeom prst="rect">
            <a:avLst/>
          </a:prstGeom>
        </p:spPr>
      </p:pic>
      <p:pic>
        <p:nvPicPr>
          <p:cNvPr id="9" name="Рисунок 8" descr="IMG_20230510_14532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51720" y="1916832"/>
            <a:ext cx="3888432" cy="29085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5102359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4005064"/>
            <a:ext cx="2049848" cy="1849018"/>
          </a:xfrm>
          <a:prstGeom prst="rect">
            <a:avLst/>
          </a:prstGeom>
        </p:spPr>
      </p:pic>
      <p:sp>
        <p:nvSpPr>
          <p:cNvPr id="5" name="Выноска-облако 4"/>
          <p:cNvSpPr/>
          <p:nvPr/>
        </p:nvSpPr>
        <p:spPr>
          <a:xfrm>
            <a:off x="0" y="2348880"/>
            <a:ext cx="2717658" cy="1493198"/>
          </a:xfrm>
          <a:prstGeom prst="cloudCallou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23728" y="1052736"/>
            <a:ext cx="3298153" cy="81800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Цель: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286" b="89286" l="9649" r="991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1560" y="2924944"/>
            <a:ext cx="614023" cy="7582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615" b="89904" l="9633" r="89908">
                        <a14:backgroundMark x1="70183" y1="83654" x2="70183" y2="83654"/>
                        <a14:backgroundMark x1="71560" y1="78365" x2="69266" y2="81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1640" y="2492896"/>
            <a:ext cx="908402" cy="86951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3131840" y="2204864"/>
            <a:ext cx="5598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создание условий, стимулирующих интерес к опытнической и исследовательской деятельности детей, развитие экологической культуры, воспитание  у детей  любви к природе, развитие познавательных способностей и формирование трудовых навыков через вовлечение детей в практическую деятельность по выращиванию культурных огородных растений.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27036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7309 0.4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-0.61736 0.2645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68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123728" y="332656"/>
            <a:ext cx="3298153" cy="81800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Задачи: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86" b="89286" l="9649" r="991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608" y="116632"/>
            <a:ext cx="614023" cy="758264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539552" y="1196752"/>
            <a:ext cx="84066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Расширить знания детей о культурных  растениях.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Продолжить знакомить детей с особенностями выращивания культурных растений (редиска, лук, чеснок, укроп, морковь, свекла, томаты, капуста, кабачки, перец);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Обобщать представление детей о необходимости света, тепла, влаги почвы для роста растений.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Продолжать формировать умение детей ухаживать за растениями на грядках.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Способствовать развитию творческих способностей у детей; поощрять разнообразие детских работ, вариативность.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Развивать чувство ответственности за благополучное состояние растений (полив, взрыхление, прополка сорняков)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Продолжать развивать наблюдательность – умение замечать изменения в росте растений, связывать их с условиями, в которых они находятся.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Воспитывать уважение к  труду, бережное отношение к его результатам.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Развивать познавательные и творческие способности.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Способствовать взаимодействию семьи и детского сада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454" b="98160" l="1563" r="89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489177">
            <a:off x="6198484" y="482459"/>
            <a:ext cx="465445" cy="59288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031" b="93711" l="2116" r="957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6296" y="5445224"/>
            <a:ext cx="1154891" cy="96248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3778" l="9524" r="9365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272571">
            <a:off x="7834750" y="108020"/>
            <a:ext cx="907637" cy="161970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86" b="89286" l="9649" r="991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44208" y="5877272"/>
            <a:ext cx="614023" cy="75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27036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7309 0.4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46821E-6 L 0.25555 0.225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78" y="112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36994E-6 L -0.24966 0.4316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21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4798E-6 L 0.2066 -0.3354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30" y="-167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7309 0.421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95536" y="260648"/>
            <a:ext cx="5616624" cy="10081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Ожидаемые результаты проекта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86" b="89286" l="9649" r="991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3728" y="1772816"/>
            <a:ext cx="864096" cy="1067082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2987824" y="2924944"/>
            <a:ext cx="5742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Повышение теоретического уровня и профессиональности педагогов.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Внедрение инновационных технологий.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Самореализация.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923928" y="1844824"/>
            <a:ext cx="2664296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педагогов: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33" b="90000" l="9934" r="95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0272" y="4149080"/>
            <a:ext cx="1164675" cy="11569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43157">
            <a:off x="5557748" y="5344448"/>
            <a:ext cx="1491465" cy="12627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031" b="93711" l="2116" r="957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9912" y="5589240"/>
            <a:ext cx="1154891" cy="9624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167" b="90000" l="9322" r="889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284115">
            <a:off x="7092280" y="1196752"/>
            <a:ext cx="1405454" cy="144016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>
                        <a14:foregroundMark x1="59394" y1="25333" x2="57576" y2="30667"/>
                        <a14:foregroundMark x1="70303" y1="28667" x2="75152" y2="31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645024"/>
            <a:ext cx="2592288" cy="235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27036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7309 0.4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39306E-6 L 0.65208 0.004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33526E-6 L 0.09791 0.2367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11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36994E-6 L -0.24966 0.4316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21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39306E-6 L 0.39618 0.2270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113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86" b="89286" l="9649" r="991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88024" y="4941168"/>
            <a:ext cx="864096" cy="1067082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611560" y="1268760"/>
            <a:ext cx="75425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Расширение знаний и представлений у детей о процессе посадки и выращивании растений.</a:t>
            </a:r>
          </a:p>
          <a:p>
            <a:pPr lvl="0"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Будут созданы необходимые условия для развития познавательного интереса, коммуникативных навыков у детей в процессе наблюдения за жизнью растений на участке и уходу за ними;</a:t>
            </a:r>
          </a:p>
          <a:p>
            <a:pPr lvl="0"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Дети научатся правильно пользоваться орудиями труда по обработке почвы и ухода за растениями;</a:t>
            </a:r>
          </a:p>
          <a:p>
            <a:pPr lvl="0"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С помощью опытнической работы дети получат необходимые условия для роста растений.</a:t>
            </a:r>
          </a:p>
          <a:p>
            <a:pPr lvl="0"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С помощью исследовательской работы дети должны будут выявить многообразие и разнообразие посевного материала.</a:t>
            </a:r>
          </a:p>
          <a:p>
            <a:pPr lvl="0"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У детей будет формироваться бережное отношение к растительному миру.</a:t>
            </a:r>
          </a:p>
          <a:p>
            <a:pPr lvl="0"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Формирование у детей уважительного отношения к труду.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39552" y="116632"/>
            <a:ext cx="3456384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воспитанников: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98" b="89932" l="10000" r="91719">
                        <a14:foregroundMark x1="66094" y1="29352" x2="62813" y2="34471"/>
                        <a14:foregroundMark x1="66250" y1="32423" x2="69844" y2="33959"/>
                        <a14:foregroundMark x1="71406" y1="33618" x2="78438" y2="33959"/>
                        <a14:foregroundMark x1="72344" y1="34471" x2="72344" y2="34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3407" t="10999" b="12007"/>
          <a:stretch/>
        </p:blipFill>
        <p:spPr>
          <a:xfrm>
            <a:off x="1547664" y="4869160"/>
            <a:ext cx="2304256" cy="18759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33" b="90000" l="9934" r="95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0192" y="260648"/>
            <a:ext cx="1164675" cy="11569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43157">
            <a:off x="7213933" y="4255864"/>
            <a:ext cx="1491465" cy="12627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031" b="93711" l="2116" r="957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6216" y="5661248"/>
            <a:ext cx="1154891" cy="9624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167" b="90000" l="9322" r="889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284115">
            <a:off x="7742420" y="-33054"/>
            <a:ext cx="1405454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27036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7309 0.421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39306E-6 L 0.65208 0.004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33526E-6 L 0.09791 0.2367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11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36994E-6 L -0.24966 0.4316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21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39306E-6 L 0.39618 0.2270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113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86" b="89286" l="9649" r="991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1600" y="260648"/>
            <a:ext cx="864096" cy="1067082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2483768" y="1628800"/>
            <a:ext cx="57423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Улучшение работы по взаимодействию с родителями;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Повышение уровня экологического сознания;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Повысится педагогическая компетенция родителей, они будут вовлечены в жизнь детского сада как участники образовательных отношений.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31840" y="476672"/>
            <a:ext cx="3312368" cy="9361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родителей: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98" b="89932" l="10000" r="91719">
                        <a14:foregroundMark x1="66094" y1="29352" x2="62813" y2="34471"/>
                        <a14:foregroundMark x1="66250" y1="32423" x2="69844" y2="33959"/>
                        <a14:foregroundMark x1="71406" y1="33618" x2="78438" y2="33959"/>
                        <a14:foregroundMark x1="72344" y1="34471" x2="72344" y2="34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3407" t="10999" b="12007"/>
          <a:stretch/>
        </p:blipFill>
        <p:spPr>
          <a:xfrm>
            <a:off x="179512" y="2780928"/>
            <a:ext cx="2568636" cy="209118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33" b="90000" l="9934" r="95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352" y="3933056"/>
            <a:ext cx="1164675" cy="11569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43157">
            <a:off x="5485742" y="5191968"/>
            <a:ext cx="1491465" cy="12627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031" b="93711" l="2116" r="957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7824" y="5373216"/>
            <a:ext cx="1154891" cy="9624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167" b="90000" l="9322" r="889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284115">
            <a:off x="7520454" y="210354"/>
            <a:ext cx="1405454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27036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7309 0.421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39306E-6 L 0.65208 0.004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33526E-6 L 0.09791 0.2367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11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36994E-6 L -0.24966 0.4316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21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39306E-6 L 0.39618 0.2270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113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0648"/>
            <a:ext cx="4176464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проекта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86" b="89286" l="9649" r="991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5976" y="5949280"/>
            <a:ext cx="864096" cy="106708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827584" y="1052736"/>
            <a:ext cx="6768752" cy="10081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этап 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Организационно – проектировочный: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33" b="90000" l="9934" r="95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0272" y="4149080"/>
            <a:ext cx="1164675" cy="11569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43157">
            <a:off x="5413733" y="5047953"/>
            <a:ext cx="1491465" cy="12627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031" b="93711" l="2116" r="957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9872" y="5085184"/>
            <a:ext cx="1154891" cy="9624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167" b="90000" l="9322" r="889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284115">
            <a:off x="7520453" y="-33053"/>
            <a:ext cx="1405454" cy="144016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>
                        <a14:foregroundMark x1="59394" y1="25333" x2="57576" y2="30667"/>
                        <a14:foregroundMark x1="70303" y1="28667" x2="75152" y2="31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5013176"/>
            <a:ext cx="1865934" cy="1696303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043608" y="2204864"/>
            <a:ext cx="70385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определение идеи, цели, задач;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планирование, проектирование дизайна огорода;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подбор семян, изучение температурного и светового режима, особенности ухода и агротехники выращивания растений;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создание огорода.</a:t>
            </a:r>
          </a:p>
        </p:txBody>
      </p:sp>
    </p:spTree>
    <p:extLst>
      <p:ext uri="{BB962C8B-B14F-4D97-AF65-F5344CB8AC3E}">
        <p14:creationId xmlns:p14="http://schemas.microsoft.com/office/powerpoint/2010/main" val="331427036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7309 0.4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39306E-6 L 0.65208 0.004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33526E-6 L 0.09791 0.2367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11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36994E-6 L -0.24966 0.4316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21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39306E-6 L 0.39618 0.2270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113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20230310_0957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628800"/>
            <a:ext cx="2664296" cy="3456384"/>
          </a:xfrm>
          <a:prstGeom prst="rect">
            <a:avLst/>
          </a:prstGeom>
        </p:spPr>
      </p:pic>
      <p:pic>
        <p:nvPicPr>
          <p:cNvPr id="4" name="Рисунок 3" descr="IMG_20230310_0957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1772816"/>
            <a:ext cx="3049650" cy="4077072"/>
          </a:xfrm>
          <a:prstGeom prst="rect">
            <a:avLst/>
          </a:prstGeom>
        </p:spPr>
      </p:pic>
      <p:pic>
        <p:nvPicPr>
          <p:cNvPr id="5" name="Рисунок 4" descr="IMG_20230310_0957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0152" y="2492896"/>
            <a:ext cx="2941926" cy="3933056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043608" y="260648"/>
            <a:ext cx="6408712" cy="9361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Подбор семян, изучение температурного и светового режима, особенности ухода и агротехники выращивания растений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20230510_1453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4086216"/>
            <a:ext cx="3705594" cy="2771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115616" y="116632"/>
            <a:ext cx="3960440" cy="9361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Создание огорода</a:t>
            </a:r>
          </a:p>
        </p:txBody>
      </p:sp>
      <p:pic>
        <p:nvPicPr>
          <p:cNvPr id="5" name="Рисунок 4" descr="IMG_20210408_1236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24744"/>
            <a:ext cx="3923928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0210416_1332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1052736"/>
            <a:ext cx="5040560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86" b="89286" l="9649" r="991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32040" y="5229200"/>
            <a:ext cx="864096" cy="106708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533608" y="301362"/>
            <a:ext cx="6768752" cy="10081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этап 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Практический, реализация проекта: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33" b="90000" l="9934" r="95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200" y="5229200"/>
            <a:ext cx="1164675" cy="11569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43157">
            <a:off x="5701764" y="3391767"/>
            <a:ext cx="1491465" cy="12627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031" b="93711" l="2116" r="957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7603" y="4108362"/>
            <a:ext cx="1154891" cy="9624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167" b="90000" l="9322" r="889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284115">
            <a:off x="7416688" y="2733686"/>
            <a:ext cx="1405454" cy="144016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>
                        <a14:foregroundMark x1="59394" y1="25333" x2="57576" y2="30667"/>
                        <a14:foregroundMark x1="70303" y1="28667" x2="75152" y2="31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468" y="4237032"/>
            <a:ext cx="2121100" cy="192827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836712" y="1554756"/>
            <a:ext cx="70385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высадка овощных культур, ухаживание за растениями, наблюдение;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проведение с воспитанниками исследовательской деятельности;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сбор фото материалов;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отчет о реализации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331427036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7309 0.4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39306E-6 L 0.65208 0.004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33526E-6 L 0.09791 0.2367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11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36994E-6 L -0.24966 0.4316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21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39306E-6 L 0.39618 0.2270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113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43608" y="260648"/>
            <a:ext cx="6912768" cy="9361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Высадка овощных культур, ухаживание за растениями, наблюдение</a:t>
            </a:r>
          </a:p>
        </p:txBody>
      </p:sp>
      <p:pic>
        <p:nvPicPr>
          <p:cNvPr id="4" name="Рисунок 3" descr="IMG_20230719_1726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340768"/>
            <a:ext cx="3384376" cy="45245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IMG_20230719_1726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916832"/>
            <a:ext cx="3500996" cy="4680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86" b="89286" l="9649" r="991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9272" y="5371434"/>
            <a:ext cx="864096" cy="106708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539552" y="249135"/>
            <a:ext cx="7344816" cy="108012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этап 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Заключительный, анализ результативности проекта: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33" b="90000" l="9934" r="95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0272" y="4149080"/>
            <a:ext cx="1164675" cy="11569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43157">
            <a:off x="5372933" y="3857880"/>
            <a:ext cx="1491465" cy="12627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031" b="93711" l="2116" r="957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9872" y="5085184"/>
            <a:ext cx="1154891" cy="9624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167" b="90000" l="9322" r="889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284115">
            <a:off x="7670413" y="1869911"/>
            <a:ext cx="1405454" cy="144016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>
                        <a14:foregroundMark x1="59394" y1="25333" x2="57576" y2="30667"/>
                        <a14:foregroundMark x1="70303" y1="28667" x2="75152" y2="31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8629" y="4237032"/>
            <a:ext cx="2121100" cy="192827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845840" y="1585005"/>
            <a:ext cx="70385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фотовыставка «Посадили огород, посмотрите что растёт»;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выставка детских рисунков «Вырастили своими руками»;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мультимедийная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 презентация проекта;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урожай с огорода.</a:t>
            </a:r>
          </a:p>
        </p:txBody>
      </p:sp>
    </p:spTree>
    <p:extLst>
      <p:ext uri="{BB962C8B-B14F-4D97-AF65-F5344CB8AC3E}">
        <p14:creationId xmlns:p14="http://schemas.microsoft.com/office/powerpoint/2010/main" val="331427036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7309 0.4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39306E-6 L 0.65208 0.004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33526E-6 L 0.09791 0.2367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11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36994E-6 L -0.24966 0.4316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21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39306E-6 L 0.39618 0.2270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113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384396" y="188640"/>
            <a:ext cx="3744416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Урожай с огорода</a:t>
            </a:r>
          </a:p>
        </p:txBody>
      </p:sp>
      <p:pic>
        <p:nvPicPr>
          <p:cNvPr id="6" name="Рисунок 5" descr="IMG_20230905_1725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628800"/>
            <a:ext cx="6120680" cy="48965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86" b="89286" l="9649" r="991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5656" y="5790918"/>
            <a:ext cx="864096" cy="1067082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395536" y="1268760"/>
            <a:ext cx="84604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На участке дошкольного образования создан огород.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Дети познакомились с культурными огородными растениями.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У детей сформировался интерес к опытнической и исследовательской деятельности по выращиванию культурных огородных растений в открытом грунте.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В результате практической и опытнической деятельности дети получили представления о необходимых условиях для роста растений.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627784" y="260648"/>
            <a:ext cx="3312368" cy="9361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Результаты проекта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98" b="89932" l="10000" r="91719">
                        <a14:foregroundMark x1="66094" y1="29352" x2="62813" y2="34471"/>
                        <a14:foregroundMark x1="66250" y1="32423" x2="69844" y2="33959"/>
                        <a14:foregroundMark x1="71406" y1="33618" x2="78438" y2="33959"/>
                        <a14:foregroundMark x1="72344" y1="34471" x2="72344" y2="34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3407" t="10999" b="12007"/>
          <a:stretch/>
        </p:blipFill>
        <p:spPr>
          <a:xfrm>
            <a:off x="4067944" y="4437112"/>
            <a:ext cx="2568636" cy="209118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33" b="90000" l="9934" r="95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7824" y="4869160"/>
            <a:ext cx="1164675" cy="11569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43157">
            <a:off x="6349836" y="4687913"/>
            <a:ext cx="1491465" cy="12627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031" b="93711" l="2116" r="957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6336" y="5517232"/>
            <a:ext cx="1154891" cy="9624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167" b="90000" l="9322" r="889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284115">
            <a:off x="7520454" y="210354"/>
            <a:ext cx="1405454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27036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7309 0.421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39306E-6 L 0.65208 0.004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33526E-6 L 0.09791 0.2367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11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36994E-6 L -0.24966 0.4316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21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39306E-6 L 0.39618 0.2270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113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9911" y="1484784"/>
            <a:ext cx="4608513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4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</a:rPr>
              <a:t>ДО НОВЫХ ВСТРЕЧ, ДРУЗЬЯ!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667" l="606" r="100000">
                        <a14:foregroundMark x1="61818" y1="24667" x2="60606" y2="29333"/>
                        <a14:foregroundMark x1="72727" y1="28667" x2="72727" y2="36000"/>
                        <a14:foregroundMark x1="53939" y1="70000" x2="60606" y2="75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3501008"/>
            <a:ext cx="3024335" cy="27493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1373</TotalTime>
  <Words>414</Words>
  <Application>Microsoft Office PowerPoint</Application>
  <PresentationFormat>Экран (4:3)</PresentationFormat>
  <Paragraphs>74</Paragraphs>
  <Slides>15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Century Gothic</vt:lpstr>
      <vt:lpstr>Courier New</vt:lpstr>
      <vt:lpstr>Palatino Linotype</vt:lpstr>
      <vt:lpstr>Times New Roman</vt:lpstr>
      <vt:lpstr>Wingdings</vt:lpstr>
      <vt:lpstr>Исполнительная</vt:lpstr>
      <vt:lpstr>Проект  «Во саду ли, в огороде»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129</cp:revision>
  <dcterms:created xsi:type="dcterms:W3CDTF">2013-09-04T07:42:18Z</dcterms:created>
  <dcterms:modified xsi:type="dcterms:W3CDTF">2024-08-02T04:14:39Z</dcterms:modified>
</cp:coreProperties>
</file>