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  <p:sldId id="260" r:id="rId9"/>
    <p:sldId id="268" r:id="rId10"/>
    <p:sldId id="266" r:id="rId11"/>
    <p:sldId id="267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png"/><Relationship Id="rId7" Type="http://schemas.openxmlformats.org/officeDocument/2006/relationships/image" Target="../media/image35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png"/><Relationship Id="rId9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8662" y="1285860"/>
            <a:ext cx="717318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Активные методы работы</a:t>
            </a:r>
          </a:p>
          <a:p>
            <a:r>
              <a:rPr lang="ru-RU" sz="4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при изучении истории </a:t>
            </a:r>
          </a:p>
          <a:p>
            <a:r>
              <a:rPr lang="ru-RU" sz="4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и обществознания</a:t>
            </a:r>
            <a:endParaRPr lang="ru-RU" sz="48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57356" y="357166"/>
            <a:ext cx="5227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МОУ «СОШ № 2 г. Юрюзань» Челябинская область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57752" y="4857760"/>
            <a:ext cx="36901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Учитель истории и обществознания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    высшей категории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Тихая Инна Петровна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00496" y="621508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2025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142852"/>
            <a:ext cx="821537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Собственные мето 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Проверочная работа -фототест.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Это задание было разработано с целью закрепления знаний по историческим личностям. Рекомендуется для учащихся 8-11 классов. Суть фототеста заключается  в умении соотнести фотопортрет личности с фактами её биографии. Например: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6644" y="1142984"/>
            <a:ext cx="1071570" cy="12974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2844" y="1000108"/>
            <a:ext cx="513544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вопрос: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дочь этого человека известная телеведущая и актриса. 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Отец же известен тем,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 в 60-70- е г. писал так называемую «деревенскую прозу».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file665hrupnat3t8dvq12t_800_4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84" y="1205918"/>
            <a:ext cx="857256" cy="110863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2844" y="2428868"/>
            <a:ext cx="59589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Надгробный памятник этого человека выполнен в чёрно-белом цвете. 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Такими же контрастными были его политика и правление.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nklad_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2571744"/>
            <a:ext cx="886071" cy="1443030"/>
          </a:xfrm>
          <a:prstGeom prst="rect">
            <a:avLst/>
          </a:prstGeom>
        </p:spPr>
      </p:pic>
      <p:pic>
        <p:nvPicPr>
          <p:cNvPr id="12" name="Рисунок 11" descr="138040461905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768" y="2571744"/>
            <a:ext cx="1394698" cy="144779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14282" y="4071942"/>
            <a:ext cx="5089855" cy="9079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историю советской культуры 60-80-х  он вошёл как актёр,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поэт, бард. Любимая роль- Гамлет.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костюме этого героя он и был похоронен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slide_17-H-gamlet-i-Ofeliy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5008" y="4357694"/>
            <a:ext cx="1393014" cy="857240"/>
          </a:xfrm>
          <a:prstGeom prst="rect">
            <a:avLst/>
          </a:prstGeom>
        </p:spPr>
      </p:pic>
      <p:pic>
        <p:nvPicPr>
          <p:cNvPr id="15" name="Рисунок 14" descr="1395482749_4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58082" y="4214818"/>
            <a:ext cx="1143008" cy="11430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57158" y="5500702"/>
            <a:ext cx="59675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Этому человеку мы благодарны за «Книгу о вкусной и здоровой пище»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развитие в СССР производства котлет.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91620403_3248420_042_1_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86512" y="5572140"/>
            <a:ext cx="785818" cy="1009830"/>
          </a:xfrm>
          <a:prstGeom prst="rect">
            <a:avLst/>
          </a:prstGeom>
        </p:spPr>
      </p:pic>
      <p:pic>
        <p:nvPicPr>
          <p:cNvPr id="18" name="Рисунок 17" descr="00232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643834" y="5572140"/>
            <a:ext cx="898319" cy="114298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142852"/>
            <a:ext cx="80724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</a:t>
            </a:r>
          </a:p>
          <a:p>
            <a:endParaRPr lang="ru-RU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85852" y="214290"/>
            <a:ext cx="7215238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Повторительно-обобщающий урок – творческая работа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 рисунок, лепка, аппликация)  </a:t>
            </a:r>
            <a:endParaRPr lang="ru-RU" dirty="0"/>
          </a:p>
        </p:txBody>
      </p:sp>
      <p:pic>
        <p:nvPicPr>
          <p:cNvPr id="4" name="Рисунок 3" descr="др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142984"/>
            <a:ext cx="3109657" cy="2278684"/>
          </a:xfrm>
          <a:prstGeom prst="rect">
            <a:avLst/>
          </a:prstGeom>
        </p:spPr>
      </p:pic>
      <p:pic>
        <p:nvPicPr>
          <p:cNvPr id="5" name="Рисунок 4" descr="др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3714753"/>
            <a:ext cx="3086324" cy="2286016"/>
          </a:xfrm>
          <a:prstGeom prst="rect">
            <a:avLst/>
          </a:prstGeom>
        </p:spPr>
      </p:pic>
      <p:pic>
        <p:nvPicPr>
          <p:cNvPr id="6" name="Рисунок 5" descr="др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348" y="3714752"/>
            <a:ext cx="3071834" cy="22103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1538" y="5929330"/>
            <a:ext cx="23695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Миронова А. Начало земледелия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0100" y="3429000"/>
            <a:ext cx="230543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Наймушин</a:t>
            </a:r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А. Охота на мамонта.</a:t>
            </a:r>
            <a:endParaRPr lang="ru-RU" sz="11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др 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86380" y="1142984"/>
            <a:ext cx="3124923" cy="219194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357818" y="3357562"/>
            <a:ext cx="30572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Филимоненков</a:t>
            </a:r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В. Первобытные художники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8" y="6072206"/>
            <a:ext cx="227498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Дмитричева</a:t>
            </a:r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А. Добывание огня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57224" y="6357958"/>
            <a:ext cx="7143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1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Обобщение по теме «Жизнь первобытного человека» .  5 класс, Древний мир</a:t>
            </a:r>
            <a:endParaRPr lang="ru-RU" sz="1400" b="1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об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85728"/>
            <a:ext cx="3499616" cy="2564436"/>
          </a:xfrm>
          <a:prstGeom prst="rect">
            <a:avLst/>
          </a:prstGeom>
        </p:spPr>
      </p:pic>
      <p:pic>
        <p:nvPicPr>
          <p:cNvPr id="4" name="Рисунок 3" descr="об-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7" y="304198"/>
            <a:ext cx="3643338" cy="2669753"/>
          </a:xfrm>
          <a:prstGeom prst="rect">
            <a:avLst/>
          </a:prstGeom>
        </p:spPr>
      </p:pic>
      <p:pic>
        <p:nvPicPr>
          <p:cNvPr id="5" name="Рисунок 4" descr="об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3286124"/>
            <a:ext cx="3571900" cy="2560111"/>
          </a:xfrm>
          <a:prstGeom prst="rect">
            <a:avLst/>
          </a:prstGeom>
        </p:spPr>
      </p:pic>
      <p:pic>
        <p:nvPicPr>
          <p:cNvPr id="6" name="Рисунок 5" descr="оь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6314" y="3286124"/>
            <a:ext cx="3577244" cy="25717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8596" y="2857496"/>
            <a:ext cx="16233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Монастыршин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А.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29190" y="2928934"/>
            <a:ext cx="11917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Сотников Е.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472" y="6429396"/>
            <a:ext cx="1847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628" y="5857892"/>
            <a:ext cx="10362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Волков М.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5857892"/>
            <a:ext cx="11793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Хрущёва М.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28728" y="6215082"/>
            <a:ext cx="6198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Обобщение по теме «Представления о мире и человеке в разные эпохи»</a:t>
            </a:r>
          </a:p>
          <a:p>
            <a:r>
              <a:rPr lang="ru-RU" sz="1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Древний Китай. Инь-Ян. 10 класс, обществознание</a:t>
            </a:r>
            <a:endParaRPr lang="ru-RU" sz="1400" b="1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596" y="714356"/>
            <a:ext cx="34290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2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Могила в Донском монастыре.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 и прожил он век свой нелёгкий,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вольнодумец, аббат, нелюдим,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 прося чечевичной похлёбки, 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первородством лишь сытый своим.</a:t>
            </a:r>
          </a:p>
          <a:p>
            <a:endPara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листы сентября опадают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плиту, на которой одно: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ПЁТРЪ ЯКОВЛЕВИЧЪ ЧААДАЕВЪ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объяснений других не дано.</a:t>
            </a:r>
          </a:p>
          <a:p>
            <a:endPara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 бы справиться с днями своими,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Чтоб, когда отзвенит колесо,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Оставалось одно только имя –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оно объясняло бы всё.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r>
              <a:rPr lang="ru-RU" sz="1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Евгений Храмов</a:t>
            </a:r>
            <a:endPara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6248" y="714356"/>
            <a:ext cx="378621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Русский император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Богу дух вручил, ему оператор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Брюхо начинил</a:t>
            </a:r>
          </a:p>
          <a:p>
            <a:endPara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Плачет государство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Плачет весь народ,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Едет к нам на царство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Костюшка урод.</a:t>
            </a:r>
          </a:p>
          <a:p>
            <a:endPara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Но царю Вселенной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Богу вышних сил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Царь благословенный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Грамоту вручил.</a:t>
            </a:r>
          </a:p>
          <a:p>
            <a:endPara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Манифест читая,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сжалился творец,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дал нам Николая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Всевышний наш отец.</a:t>
            </a:r>
          </a:p>
          <a:p>
            <a:r>
              <a: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sz="1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Владимир Соколовский</a:t>
            </a:r>
            <a:endPara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75503282_large_4329619_Pyotr_Yakovlevich_Chaadaev_h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3571876"/>
            <a:ext cx="1380744" cy="1840992"/>
          </a:xfrm>
          <a:prstGeom prst="rect">
            <a:avLst/>
          </a:prstGeom>
        </p:spPr>
      </p:pic>
      <p:pic>
        <p:nvPicPr>
          <p:cNvPr id="6" name="Рисунок 5" descr="0_52944_888cd7fd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4286256"/>
            <a:ext cx="1076169" cy="1285884"/>
          </a:xfrm>
          <a:prstGeom prst="rect">
            <a:avLst/>
          </a:prstGeom>
        </p:spPr>
      </p:pic>
      <p:pic>
        <p:nvPicPr>
          <p:cNvPr id="7" name="Рисунок 6" descr="1003106-i_07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4286256"/>
            <a:ext cx="929471" cy="1285884"/>
          </a:xfrm>
          <a:prstGeom prst="rect">
            <a:avLst/>
          </a:prstGeom>
        </p:spPr>
      </p:pic>
      <p:pic>
        <p:nvPicPr>
          <p:cNvPr id="8" name="Рисунок 7" descr="Nikolai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86512" y="4286256"/>
            <a:ext cx="1134306" cy="129164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5720" y="5857892"/>
            <a:ext cx="8711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Проанализируйте текст стихотворения , ответив на следующие вопросы: 1) о каком событии истории России идёт речь?</a:t>
            </a:r>
          </a:p>
          <a:p>
            <a:r>
              <a:rPr lang="ru-RU" sz="1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2)Какие конкретно исторические факты упоминает автор; 3) поясните позицию автора, 4) расскажите, что ещё вам известно</a:t>
            </a:r>
          </a:p>
          <a:p>
            <a:r>
              <a:rPr lang="ru-RU" sz="12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данном историческом персонаже.</a:t>
            </a: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5786" y="5429264"/>
            <a:ext cx="106471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П. Я. Чаадаев</a:t>
            </a:r>
            <a:endParaRPr lang="ru-RU" sz="11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43372" y="5572140"/>
            <a:ext cx="31726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Александр 1           Константин          Николай 1</a:t>
            </a:r>
            <a:endParaRPr lang="ru-RU" sz="11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43702" y="642918"/>
            <a:ext cx="2316596" cy="12003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mtClean="0">
                <a:solidFill>
                  <a:srgbClr val="FF0000"/>
                </a:solidFill>
              </a:rPr>
              <a:t>Проверочные работы</a:t>
            </a:r>
          </a:p>
          <a:p>
            <a:r>
              <a:rPr lang="ru-RU" smtClean="0">
                <a:solidFill>
                  <a:srgbClr val="FF0000"/>
                </a:solidFill>
              </a:rPr>
              <a:t> с использованием </a:t>
            </a:r>
          </a:p>
          <a:p>
            <a:r>
              <a:rPr lang="ru-RU" smtClean="0">
                <a:solidFill>
                  <a:srgbClr val="FF0000"/>
                </a:solidFill>
              </a:rPr>
              <a:t>            поэзии.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142852"/>
            <a:ext cx="7572428" cy="16312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</a:p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Одна из практических работа по формированию умения аргументировать</a:t>
            </a:r>
          </a:p>
          <a:p>
            <a:r>
              <a:rPr lang="ru-RU" sz="12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( на примере урока обществознания в 10 классе по теме «Социальные нормы и отклоняющееся поведение. Эстетические нормы.». Учащиеся должны проиллюстрировать 4 примерами 2 позиции: «Что для меня является красивым», «Что для меня является безобразным». Главным в этой работе является доказательная база, количество и качество аргументов, логичность рассуждений, а не личные предпочтения</a:t>
            </a:r>
          </a:p>
          <a:p>
            <a:endParaRPr lang="ru-RU" dirty="0"/>
          </a:p>
        </p:txBody>
      </p:sp>
      <p:pic>
        <p:nvPicPr>
          <p:cNvPr id="3" name="Рисунок 2" descr="_64480391_sunset_rock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143116"/>
            <a:ext cx="1721588" cy="1343019"/>
          </a:xfrm>
          <a:prstGeom prst="rect">
            <a:avLst/>
          </a:prstGeom>
        </p:spPr>
      </p:pic>
      <p:pic>
        <p:nvPicPr>
          <p:cNvPr id="4" name="Рисунок 3" descr="10044_NpAdvHov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643314"/>
            <a:ext cx="1349473" cy="1313487"/>
          </a:xfrm>
          <a:prstGeom prst="rect">
            <a:avLst/>
          </a:prstGeom>
        </p:spPr>
      </p:pic>
      <p:pic>
        <p:nvPicPr>
          <p:cNvPr id="6" name="Рисунок 5" descr="курит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2143116"/>
            <a:ext cx="1425024" cy="1010326"/>
          </a:xfrm>
          <a:prstGeom prst="rect">
            <a:avLst/>
          </a:prstGeom>
        </p:spPr>
      </p:pic>
      <p:pic>
        <p:nvPicPr>
          <p:cNvPr id="8" name="Рисунок 7" descr="3540766078_cae7796dbb_z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6248" y="3714752"/>
            <a:ext cx="1498457" cy="92869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929322" y="1714488"/>
            <a:ext cx="2714643" cy="6017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курящая девушка, т.к. курение </a:t>
            </a:r>
          </a:p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для девушек гораздо опаснее для её здоровья, </a:t>
            </a:r>
          </a:p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нежели для мужчин, ведь её здоровье–</a:t>
            </a:r>
          </a:p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это здоровье её будущего ребёнка;</a:t>
            </a: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татуировки на теле, т.к. это обезображивает тело. Татуировка со временем выцветает , да и не с любой одеждой ёе можно сочетать</a:t>
            </a: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поникший, сдавшийся человек, терпеть не могу таких. Такой человек потакает своей слабости</a:t>
            </a:r>
          </a:p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является источником отрицательных эмоций и примера</a:t>
            </a: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71670" y="2071678"/>
            <a:ext cx="2000264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смотреть на закат с высоты</a:t>
            </a:r>
          </a:p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думать о чём-то своём. Человек в этот момент чувствует  себя свободным;</a:t>
            </a: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человеческое тело, т.к. всё  в нём гармонично, пропорционально и заставляет удивляться усилиям человека и природы;</a:t>
            </a: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1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люблю дорогу. Могу ехать и ехать… Мне дорога даёт уверенность и перспективу, а ещё я водитель в четвёртом поколении.</a:t>
            </a: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OurMissio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5720" y="5143512"/>
            <a:ext cx="1599398" cy="1568758"/>
          </a:xfrm>
          <a:prstGeom prst="rect">
            <a:avLst/>
          </a:prstGeom>
        </p:spPr>
      </p:pic>
      <p:pic>
        <p:nvPicPr>
          <p:cNvPr id="13" name="Рисунок 12" descr="imag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86248" y="5072074"/>
            <a:ext cx="1571636" cy="159057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00034" y="1714488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 для меня является красивым 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86314" y="1785926"/>
            <a:ext cx="3571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 для меня является безобразным :</a:t>
            </a:r>
            <a:endParaRPr lang="ru-RU" sz="1200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42852"/>
            <a:ext cx="8643998" cy="215443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Повторительно-обобщающий урок по теме «Великая Отечественная война»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«Моя семья в годы войны».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Особенности урока:  1) проходит вечером, в домашних условиях для создания наиболее трепетной, проникновенной обстановки;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                                   2) каждый ученик по воспоминаниям родственников рассказывает, где и как семья провела годы ВОВ;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                                   3) большая подготовительная работа всей семьи учащегося по сбору информации;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                                   4) приветствуется участие не только ученика, но и других членов его семьи</a:t>
            </a:r>
          </a:p>
          <a:p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pobeda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2" y="1785926"/>
            <a:ext cx="3143272" cy="1267811"/>
          </a:xfrm>
          <a:prstGeom prst="rect">
            <a:avLst/>
          </a:prstGeom>
        </p:spPr>
      </p:pic>
      <p:pic>
        <p:nvPicPr>
          <p:cNvPr id="5" name="Рисунок 4" descr="урок на дому  обр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3000372"/>
            <a:ext cx="5833919" cy="358053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142852"/>
            <a:ext cx="4582280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Проектная деятельность.</a:t>
            </a:r>
          </a:p>
          <a:p>
            <a:r>
              <a:rPr lang="ru-RU" sz="2400" b="1" dirty="0" smtClean="0">
                <a:solidFill>
                  <a:srgbClr val="C00000"/>
                </a:solidFill>
              </a:rPr>
              <a:t>История и кулинария. Наполеон.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7884" y="4214818"/>
            <a:ext cx="1807762" cy="135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00958" y="3357562"/>
            <a:ext cx="1500198" cy="1400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72330" y="5000636"/>
            <a:ext cx="1918271" cy="1671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P101037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1214422"/>
            <a:ext cx="3071793" cy="2304177"/>
          </a:xfrm>
          <a:prstGeom prst="rect">
            <a:avLst/>
          </a:prstGeom>
        </p:spPr>
      </p:pic>
      <p:pic>
        <p:nvPicPr>
          <p:cNvPr id="8" name="Рисунок 7" descr="P101037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00430" y="1142984"/>
            <a:ext cx="2952739" cy="2214554"/>
          </a:xfrm>
          <a:prstGeom prst="rect">
            <a:avLst/>
          </a:prstGeom>
        </p:spPr>
      </p:pic>
      <p:pic>
        <p:nvPicPr>
          <p:cNvPr id="9" name="Рисунок 8" descr="P101037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00760" y="214290"/>
            <a:ext cx="2857488" cy="2143116"/>
          </a:xfrm>
          <a:prstGeom prst="rect">
            <a:avLst/>
          </a:prstGeom>
        </p:spPr>
      </p:pic>
      <p:pic>
        <p:nvPicPr>
          <p:cNvPr id="10" name="Рисунок 9" descr="P101037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7158" y="3929066"/>
            <a:ext cx="1768073" cy="2357430"/>
          </a:xfrm>
          <a:prstGeom prst="rect">
            <a:avLst/>
          </a:prstGeom>
        </p:spPr>
      </p:pic>
      <p:pic>
        <p:nvPicPr>
          <p:cNvPr id="11" name="Рисунок 10" descr="P101038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28860" y="3929066"/>
            <a:ext cx="3214710" cy="241103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929322" y="6143644"/>
            <a:ext cx="833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2008 г.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8596" y="3571876"/>
            <a:ext cx="27369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Презентация о биографии Наполеона</a:t>
            </a:r>
            <a:endParaRPr lang="ru-RU" sz="1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00892" y="2857496"/>
            <a:ext cx="1832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Кулинарные групповые  </a:t>
            </a:r>
          </a:p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проекты  учащихся</a:t>
            </a:r>
            <a:endParaRPr lang="ru-RU" sz="1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00430" y="3429000"/>
            <a:ext cx="265168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Презентация «История торта Наполеон»</a:t>
            </a:r>
            <a:endParaRPr lang="ru-RU" sz="11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28794" y="6429396"/>
            <a:ext cx="9230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дегустация</a:t>
            </a:r>
            <a:endParaRPr lang="ru-RU" sz="1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1108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8794" y="214290"/>
            <a:ext cx="1768091" cy="2357454"/>
          </a:xfrm>
          <a:prstGeom prst="rect">
            <a:avLst/>
          </a:prstGeom>
        </p:spPr>
      </p:pic>
      <p:pic>
        <p:nvPicPr>
          <p:cNvPr id="4" name="Рисунок 3" descr="P11108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285728"/>
            <a:ext cx="1553778" cy="2071703"/>
          </a:xfrm>
          <a:prstGeom prst="rect">
            <a:avLst/>
          </a:prstGeom>
        </p:spPr>
      </p:pic>
      <p:pic>
        <p:nvPicPr>
          <p:cNvPr id="5" name="Рисунок 4" descr="P1110890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3643314"/>
            <a:ext cx="2999704" cy="225010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072462" y="6215082"/>
            <a:ext cx="833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2019 г.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20" y="2500306"/>
            <a:ext cx="16979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Презентация</a:t>
            </a:r>
          </a:p>
          <a:p>
            <a:r>
              <a:rPr lang="ru-RU" sz="11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«Образ Наполеона</a:t>
            </a:r>
          </a:p>
          <a:p>
            <a:r>
              <a:rPr lang="ru-RU" sz="11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В произведениях </a:t>
            </a:r>
          </a:p>
          <a:p>
            <a:r>
              <a:rPr lang="ru-RU" sz="11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В. В. Верещагина»</a:t>
            </a:r>
          </a:p>
          <a:p>
            <a:endParaRPr lang="ru-RU" sz="1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57224" y="5929330"/>
            <a:ext cx="186621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Презентация </a:t>
            </a:r>
          </a:p>
          <a:p>
            <a:r>
              <a:rPr lang="ru-RU" sz="11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«Афоризмы и знаменитые </a:t>
            </a:r>
          </a:p>
          <a:p>
            <a:r>
              <a:rPr lang="ru-RU" sz="11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высказывания Наполеона»</a:t>
            </a:r>
            <a:endParaRPr lang="ru-RU" sz="11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71670" y="2928934"/>
            <a:ext cx="172354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Презентация «Наполеон </a:t>
            </a:r>
          </a:p>
          <a:p>
            <a:r>
              <a:rPr lang="ru-RU" sz="11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в архитектуре»</a:t>
            </a:r>
            <a:endParaRPr lang="ru-RU" sz="11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4" name="Рисунок 13" descr="новый коллаж  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6182" y="357166"/>
            <a:ext cx="5214974" cy="521497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500562" y="5715016"/>
            <a:ext cx="33731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Кулинарные проекты учащихся и их дегустация</a:t>
            </a:r>
            <a:endParaRPr lang="ru-RU" sz="1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8860" y="214290"/>
            <a:ext cx="3705951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     Проектная деятельность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История и кулинария. Русский быт.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 descr="im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3174" y="1142984"/>
            <a:ext cx="3214710" cy="4286280"/>
          </a:xfrm>
          <a:prstGeom prst="rect">
            <a:avLst/>
          </a:prstGeom>
        </p:spPr>
      </p:pic>
      <p:pic>
        <p:nvPicPr>
          <p:cNvPr id="4" name="Рисунок 3" descr="P10808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785794"/>
            <a:ext cx="2190733" cy="1643050"/>
          </a:xfrm>
          <a:prstGeom prst="rect">
            <a:avLst/>
          </a:prstGeom>
        </p:spPr>
      </p:pic>
      <p:pic>
        <p:nvPicPr>
          <p:cNvPr id="5" name="Рисунок 4" descr="P1080818 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2571744"/>
            <a:ext cx="2285984" cy="1714488"/>
          </a:xfrm>
          <a:prstGeom prst="rect">
            <a:avLst/>
          </a:prstGeom>
        </p:spPr>
      </p:pic>
      <p:pic>
        <p:nvPicPr>
          <p:cNvPr id="6" name="Рисунок 5" descr="P108082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950" y="4643446"/>
            <a:ext cx="2095483" cy="1571612"/>
          </a:xfrm>
          <a:prstGeom prst="rect">
            <a:avLst/>
          </a:prstGeom>
        </p:spPr>
      </p:pic>
      <p:pic>
        <p:nvPicPr>
          <p:cNvPr id="7" name="Рисунок 6" descr="P108082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5720" y="785794"/>
            <a:ext cx="2190733" cy="1643050"/>
          </a:xfrm>
          <a:prstGeom prst="rect">
            <a:avLst/>
          </a:prstGeom>
        </p:spPr>
      </p:pic>
      <p:pic>
        <p:nvPicPr>
          <p:cNvPr id="8" name="Рисунок 7" descr="P108081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282" y="2714620"/>
            <a:ext cx="2238359" cy="1678769"/>
          </a:xfrm>
          <a:prstGeom prst="rect">
            <a:avLst/>
          </a:prstGeom>
        </p:spPr>
      </p:pic>
      <p:pic>
        <p:nvPicPr>
          <p:cNvPr id="9" name="Рисунок 8" descr="P108082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4282" y="4786322"/>
            <a:ext cx="2095483" cy="15716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714744" y="6072206"/>
            <a:ext cx="833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2016 г.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10808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8794" y="214290"/>
            <a:ext cx="4857752" cy="3643314"/>
          </a:xfrm>
          <a:prstGeom prst="rect">
            <a:avLst/>
          </a:prstGeom>
        </p:spPr>
      </p:pic>
      <p:pic>
        <p:nvPicPr>
          <p:cNvPr id="4" name="Рисунок 3" descr="P1080841 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07602">
            <a:off x="5602819" y="3568949"/>
            <a:ext cx="3241155" cy="2430867"/>
          </a:xfrm>
          <a:prstGeom prst="rect">
            <a:avLst/>
          </a:prstGeom>
        </p:spPr>
      </p:pic>
      <p:pic>
        <p:nvPicPr>
          <p:cNvPr id="5" name="Рисунок 4" descr="P1080862 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86862">
            <a:off x="204901" y="3584742"/>
            <a:ext cx="2786050" cy="2089538"/>
          </a:xfrm>
          <a:prstGeom prst="rect">
            <a:avLst/>
          </a:prstGeom>
        </p:spPr>
      </p:pic>
      <p:pic>
        <p:nvPicPr>
          <p:cNvPr id="7" name="Рисунок 6" descr="P1080867  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43240" y="3905254"/>
            <a:ext cx="2143140" cy="2857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 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057720">
            <a:off x="410721" y="1196448"/>
            <a:ext cx="1799119" cy="2643182"/>
          </a:xfrm>
          <a:prstGeom prst="rect">
            <a:avLst/>
          </a:prstGeom>
        </p:spPr>
      </p:pic>
      <p:pic>
        <p:nvPicPr>
          <p:cNvPr id="3" name="Рисунок 2" descr="image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1071546"/>
            <a:ext cx="1588457" cy="2714620"/>
          </a:xfrm>
          <a:prstGeom prst="rect">
            <a:avLst/>
          </a:prstGeom>
        </p:spPr>
      </p:pic>
      <p:pic>
        <p:nvPicPr>
          <p:cNvPr id="4" name="Рисунок 3" descr="P10806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90413">
            <a:off x="5791624" y="354079"/>
            <a:ext cx="2624106" cy="2762134"/>
          </a:xfrm>
          <a:prstGeom prst="rect">
            <a:avLst/>
          </a:prstGeom>
        </p:spPr>
      </p:pic>
      <p:pic>
        <p:nvPicPr>
          <p:cNvPr id="5" name="Рисунок 4" descr="P108073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85984" y="4357694"/>
            <a:ext cx="2571768" cy="2286188"/>
          </a:xfrm>
          <a:prstGeom prst="rect">
            <a:avLst/>
          </a:prstGeom>
        </p:spPr>
      </p:pic>
      <p:pic>
        <p:nvPicPr>
          <p:cNvPr id="6" name="Рисунок 5" descr="P108076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29256" y="3714752"/>
            <a:ext cx="1928826" cy="295599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142852"/>
            <a:ext cx="4333879" cy="80021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              Проектная деятельность.</a:t>
            </a:r>
          </a:p>
          <a:p>
            <a:r>
              <a:rPr lang="ru-RU" sz="1400" dirty="0" smtClean="0"/>
              <a:t>            Фотопроект  учителя истории Тихой И. П.</a:t>
            </a:r>
          </a:p>
          <a:p>
            <a:r>
              <a:rPr lang="ru-RU" sz="1400" dirty="0" smtClean="0"/>
              <a:t> «Портреты в русском стиле. Учителя МОУ «СОШ № 2»</a:t>
            </a:r>
            <a:endParaRPr lang="ru-RU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285720" y="4000504"/>
            <a:ext cx="155734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Чернецова Н. А  -</a:t>
            </a:r>
          </a:p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учитель математики</a:t>
            </a:r>
          </a:p>
          <a:p>
            <a:endParaRPr lang="ru-RU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28926" y="3786190"/>
            <a:ext cx="1759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Тихая М. П –</a:t>
            </a:r>
          </a:p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учитель русского языка</a:t>
            </a:r>
            <a:endParaRPr lang="ru-RU" sz="1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15008" y="3143248"/>
            <a:ext cx="20005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Чаплыгина С. Ю –</a:t>
            </a:r>
          </a:p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Учитель английского языка</a:t>
            </a:r>
            <a:endParaRPr lang="ru-RU" sz="1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1472" y="5572140"/>
            <a:ext cx="1507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Разумова Е. Л. –</a:t>
            </a:r>
          </a:p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учитель технологии</a:t>
            </a:r>
            <a:endParaRPr lang="ru-RU" sz="1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5399" y="5000636"/>
            <a:ext cx="16786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Журкина Е. Н. –</a:t>
            </a:r>
          </a:p>
          <a:p>
            <a:r>
              <a:rPr lang="ru-RU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учитель информатики</a:t>
            </a:r>
            <a:endParaRPr lang="ru-RU" sz="1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896</Words>
  <Application>Microsoft Office PowerPoint</Application>
  <PresentationFormat>Экран (4:3)</PresentationFormat>
  <Paragraphs>173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Компьютер</dc:creator>
  <cp:lastModifiedBy>Инна</cp:lastModifiedBy>
  <cp:revision>23</cp:revision>
  <dcterms:created xsi:type="dcterms:W3CDTF">2018-08-13T12:19:45Z</dcterms:created>
  <dcterms:modified xsi:type="dcterms:W3CDTF">2025-08-22T15:32:13Z</dcterms:modified>
</cp:coreProperties>
</file>