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7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54" autoAdjust="0"/>
    <p:restoredTop sz="94660"/>
  </p:normalViewPr>
  <p:slideViewPr>
    <p:cSldViewPr>
      <p:cViewPr>
        <p:scale>
          <a:sx n="90" d="100"/>
          <a:sy n="90" d="100"/>
        </p:scale>
        <p:origin x="-1440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all-clipart.net/uploads/posts/2015-05/1431105970_dvvnytyt1sdcepa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img-fotki.yandex.ru/get/9805/37366204.57d/0_124e91_f25f26c0_L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000" y="4732869"/>
            <a:ext cx="1872208" cy="17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https://teslamotorsclub.com/tmc/data/avatars/l/48/48574.jpg?1465135584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https://teslamotorsclub.com/tmc/data/avatars/l/48/48574.jpg?1465135584"/>
          <p:cNvSpPr>
            <a:spLocks noChangeAspect="1" noChangeArrowheads="1"/>
          </p:cNvSpPr>
          <p:nvPr userDrawn="1"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4" name="Picture 6" descr="https://teslamotorsclub.com/tmc/data/avatars/l/48/48574.jpg?1465135584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BFCEC"/>
              </a:clrFrom>
              <a:clrTo>
                <a:srgbClr val="FBFCE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75" y="369000"/>
            <a:ext cx="2184177" cy="1310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639747"/>
            </a:gs>
            <a:gs pos="0">
              <a:srgbClr val="DDEBCF"/>
            </a:gs>
            <a:gs pos="92000">
              <a:srgbClr val="9CB86E"/>
            </a:gs>
            <a:gs pos="100000">
              <a:schemeClr val="accent3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4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4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1907704" y="3949995"/>
            <a:ext cx="5760640" cy="985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ru-RU" sz="1400" i="1" dirty="0">
              <a:solidFill>
                <a:schemeClr val="accent3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5" name="Заголовок 5"/>
          <p:cNvSpPr txBox="1">
            <a:spLocks/>
          </p:cNvSpPr>
          <p:nvPr/>
        </p:nvSpPr>
        <p:spPr>
          <a:xfrm>
            <a:off x="381000" y="-107077"/>
            <a:ext cx="8458200" cy="6647974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общеобразовательное учреждение 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31»                                 </a:t>
            </a:r>
          </a:p>
          <a:p>
            <a:pPr lvl="0">
              <a:defRPr/>
            </a:pPr>
            <a:endParaRPr lang="ru-RU" sz="1600" b="1" kern="0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1800" b="1" kern="0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2000" b="1" kern="0" spc="50" dirty="0" smtClean="0">
              <a:ln w="1143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2000" b="1" kern="0" spc="50" dirty="0" smtClean="0">
              <a:ln w="1143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sz="2400" b="1" kern="0" spc="50" dirty="0" smtClean="0">
                <a:ln w="11430"/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</a:p>
          <a:p>
            <a:pPr lvl="0">
              <a:defRPr/>
            </a:pPr>
            <a:r>
              <a:rPr lang="ru-RU" sz="3200" b="1" kern="0" spc="50" dirty="0" smtClean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«Дошкольники помогают</a:t>
            </a:r>
          </a:p>
          <a:p>
            <a:pPr lvl="0">
              <a:defRPr/>
            </a:pPr>
            <a:r>
              <a:rPr lang="ru-RU" sz="3200" b="1" kern="0" spc="50" dirty="0" err="1" smtClean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Эколятам</a:t>
            </a:r>
            <a:r>
              <a:rPr lang="ru-RU" sz="3200" b="1" kern="0" spc="50" dirty="0" smtClean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</a:p>
          <a:p>
            <a:pPr lvl="0">
              <a:defRPr/>
            </a:pPr>
            <a:endParaRPr lang="ru-RU" sz="3200" b="1" kern="0" spc="50" dirty="0" smtClean="0">
              <a:ln w="1143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2000" b="1" kern="0" spc="50" dirty="0" smtClean="0">
              <a:ln w="1143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2000" b="1" kern="0" spc="50" dirty="0">
              <a:ln w="1143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2000" b="1" kern="0" spc="50" dirty="0" smtClean="0">
              <a:ln w="1143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2000" b="1" kern="0" spc="50" dirty="0">
              <a:ln w="1143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2000" b="1" kern="0" spc="50" dirty="0" smtClean="0">
              <a:ln w="1143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sz="2000" b="1" kern="0" spc="50" dirty="0">
              <a:ln w="1143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sz="1600" b="1" kern="0" spc="50" dirty="0" smtClean="0">
                <a:ln w="11430"/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pPr lvl="0">
              <a:defRPr/>
            </a:pPr>
            <a:r>
              <a:rPr lang="ru-RU" sz="1600" b="1" kern="0" spc="50" dirty="0" err="1" smtClean="0">
                <a:ln w="11430"/>
                <a:latin typeface="Times New Roman" panose="02020603050405020304" pitchFamily="18" charset="0"/>
                <a:cs typeface="Times New Roman" panose="02020603050405020304" pitchFamily="18" charset="0"/>
              </a:rPr>
              <a:t>Речкалова</a:t>
            </a:r>
            <a:r>
              <a:rPr lang="ru-RU" sz="1600" b="1" kern="0" spc="50" dirty="0" smtClean="0">
                <a:ln w="11430"/>
                <a:latin typeface="Times New Roman" panose="02020603050405020304" pitchFamily="18" charset="0"/>
                <a:cs typeface="Times New Roman" panose="02020603050405020304" pitchFamily="18" charset="0"/>
              </a:rPr>
              <a:t> Т.А.</a:t>
            </a:r>
          </a:p>
        </p:txBody>
      </p:sp>
      <p:pic>
        <p:nvPicPr>
          <p:cNvPr id="6" name="Picture 4" descr="C:\Users\Мой\Desktop\СТЕНД\Рисунок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099580"/>
            <a:ext cx="4648200" cy="1981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25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0200" y="914400"/>
            <a:ext cx="6858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«Человек, овладевший экологической культурой, подчиняет все виды своей деятельности требованиям рационального природопользования, заботится об улучшении окружающей среды, не допуская её разрушения и загрязнения</a:t>
            </a:r>
            <a:r>
              <a:rPr lang="ru-RU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</a:t>
            </a:r>
            <a:r>
              <a:rPr lang="ru-RU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А. Плешаков</a:t>
            </a: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tihony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24" t="11955" r="6831" b="8564"/>
          <a:stretch/>
        </p:blipFill>
        <p:spPr bwMode="auto">
          <a:xfrm>
            <a:off x="457200" y="381000"/>
            <a:ext cx="1143000" cy="1600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5217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457200"/>
            <a:ext cx="8153400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Эколенок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ребенок, который бережет и защищает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природу, ему свойственно доброе, уважительное,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внимательное и заботливое отношение к ней.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  <a:p>
            <a:pPr algn="ctr"/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– один из важнейших факторов народной педагогики. Человек – часть природы: он не может жить вне ее, не может нарушать законы, по которым существует окружающий его мир. Только научившись жить в полном согласии с природой, мы сможем лучше понять ее тайны, сохранить самое удивительное творение природы – жить на земле.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Дошкольный возраст – оптимальный этап в развитии экологической культуры личности. В этом возрасте ребенок начинает выделять себя из  окружающей среды, развивается эмоционально-ценностное отношение к окружающему, формируются основы нравственно-экологических позиций личности,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оторые проявляются во взаимодействиях ребенка с природой,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также в его поведении в природе. Именно благодаря этому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роявляется возможность формирования экологических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наний у детей, норм и правил взаимодействия с природой,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оспитания сопереживания к ней, активности в решении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екоторых экологических проблем.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tihony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24" t="11955" r="6831" b="8564"/>
          <a:stretch/>
        </p:blipFill>
        <p:spPr bwMode="auto">
          <a:xfrm>
            <a:off x="990600" y="457200"/>
            <a:ext cx="1143000" cy="1600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tihony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52258" r="79886" b="7780"/>
          <a:stretch/>
        </p:blipFill>
        <p:spPr bwMode="auto">
          <a:xfrm>
            <a:off x="7162800" y="4510047"/>
            <a:ext cx="1417851" cy="1866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3057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457200"/>
            <a:ext cx="815340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 дошкольников основывается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на систематических наблюдениях за объектами и явлениями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природы и их запоминании. Оно включает игровую,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изобразительную деятельность, исследование. Чтобы достичь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начальных целей экологического воспитания, то есть любви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к живой и не живой природе, необходимо просветить ребенка, дать ему минимум знаний о среде, сформировать начальные нравственные понятия и экологически грамотное поведение.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душа раскрывается в общении с природой, пробуждается интерес к окружающему миру, формируется умение делать открытия и удивляться им. Приобщение детей к экологической культуре нужно начинать с детства, так как в этом возрасте легче приобщить детей к природе, научить любить и охранять природу, наблюдать за изменениями, происходящими в природе, делать выводы, воспитывать у детей бережное отношение к природе, любознательность.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Практической деятельностью является непосредственное участие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в уходе за растениями, животными. Приобщение к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посильному труду по уходу за ними – прежде всего развитие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таких качеств, как ответственность за выполнение поручения,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полученный результат, обязательность, целеустремленность.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это очень важные качества для обучения ребенка в школе.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tihony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24" t="11955" r="6831" b="8564"/>
          <a:stretch/>
        </p:blipFill>
        <p:spPr bwMode="auto">
          <a:xfrm>
            <a:off x="762000" y="580429"/>
            <a:ext cx="1143000" cy="1600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tihony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52258" r="79886" b="7780"/>
          <a:stretch/>
        </p:blipFill>
        <p:spPr bwMode="auto">
          <a:xfrm>
            <a:off x="7162800" y="4510047"/>
            <a:ext cx="1417851" cy="1866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9695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457200"/>
            <a:ext cx="8153400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Познавательно-творческий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реализации: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Долгосрочный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Участники проекта: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группы, родители детей,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воспитатель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 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экологически воспитанной  личности, владеющей экологическими   знаниями, правилами  поведения на природе, опытом бережного отношения к природе; развитие желания заботы о природе и животных.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знания детей о природе, экологии.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 детей интерес и готовность любить и оберегать животных.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представления детей о правилах поведения человека на природе, необходимость соблюдения этих правил, как проявление уровня культуры человека.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знания родителей о природе, экологии, повысить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самообразование по теме.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готовность родителей к сотрудничеству с ДОУ.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sus x751m\Desktop\ПРОЕКТ ЭКОЛЯТА\Новая папка (3)\9222_shalun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37707"/>
            <a:ext cx="1295931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 x751m\Desktop\ПРОЕКТ ЭКОЛЯТА\Новая папка (3)\hello_html_2c17757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334" y="4230965"/>
            <a:ext cx="1755466" cy="219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43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457200"/>
            <a:ext cx="815340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проекта: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Подбор методической литературы.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Подбор дидактического материала для дидактических 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сюжетно-ролевых игр.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Разучивание гимна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Знакомство с клятвой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и разработка  информационного буклета для родителей.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Объявление конкурса рисунков для родителей 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Торжественное посвящение 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и обсуждение с детьми художественной литературы.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мультипликационного фильма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друзья природы», знакомство с героями мультфильма.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Беседы: «Знакомство с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«Мы – защитники природы», «Польза леса в жизни человека», «Сортируем мусор – бережем природу».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экологических знаков «Береги природу».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Коллективное панно «Экологический патруль».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презентаций: «Почему деревья сбрасывают листья»,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«Волшебный мир леса», «Интересное в мире природы».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поделок из природного материала «Мы любим тебя, природа!».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«Птицы», «Дошкольники помогают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asus x751m\Desktop\ПРОЕКТ ЭКОЛЯТА\Новая папка (3)\hello_html_2c17757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334" y="4230965"/>
            <a:ext cx="1755466" cy="219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sus x751m\Desktop\ПРОЕКТ ЭКОЛЯТА\Новая папка (3)\9212_tihonya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35935"/>
            <a:ext cx="1295400" cy="179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90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плакатов (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 родителей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детей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«Планета Земля под нашей защитой».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Экскурсии в лес с проведением подвижных игр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экологического содержания.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Акция «Посади деревце» (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мероприятие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«Мусору – нет!» (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 в форме экологической игры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Наблюдения за изменениями в природе.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 экологической газеты «Покормите птиц зимой».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фотоальбомов«Мы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Природой друзья», «Береги лес от пожаров».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Эксперименты: «Создаем радугу», «Рисунки на молоке», «Исследуем слой снега», «Вулкан своими руками», «Очистка воды».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«Что мы знаем о защите природы».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Физкультурный досуг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спортивные ребята», «День чистого участка».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Рисование: «Как мы помогаем природе», «Вода – источник жизни».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Лепка: «Слепи любимого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эколенка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театральных персонажей к сказке «Теремок».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Трудовой патруль: «Мусор на участке – помощи младшим детям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уборке территории».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sus x751m\Desktop\ПРОЕКТ ЭКОЛЯТА\Новая папка (3)\9222_shalun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37707"/>
            <a:ext cx="1295931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 x751m\Desktop\ПРОЕКТ ЭКОЛЯТА\Новая папка (3)\hello_html_2c17757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334" y="4230965"/>
            <a:ext cx="1755466" cy="219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089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Выставка рисунков: «Как мы помогаем природе»,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«Планета Земля – под нашей защитой».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Размещение кормушки на территории детского сада.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Проведение мероприятия с привлечением героев из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мультфильма «Я –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Эколенок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защитник природы!».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Консультации: «Бережное отношение к природе», «Сортируем мусор, собираем макулатуру», «Чистый пикник».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Памятка для родителей «Правила и культура поведения на природе».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Буклет «Подвижные игры на лоне природы», «Природа и человек».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«Посади деревце».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Спортивный досуг «Защитники Родины – защитники природы».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ребенка духовно внутреннего мира и системы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ценностныз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тношений к окружающей природной среде.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в ребенке внутренней потребности любви к природе,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частию природоохранной и экологической деятельности.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общего кругозора детей, развитие их творческих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пособностей.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sus x751m\Desktop\ПРОЕКТ ЭКОЛЯТА\Новая папка (3)\9222_shalun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37707"/>
            <a:ext cx="1295931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 x751m\Desktop\ПРОЕКТ ЭКОЛЯТА\Новая папка (3)\hello_html_2c17757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334" y="4230965"/>
            <a:ext cx="1755466" cy="219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42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Воспитание нравственно-коммуникативных и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волевых качеств (общительность, вежливость,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доброта).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Развитие у детей инициативы, сообразительности,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самостоятельности; знание основных правил поведения и безопасности в природе.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Пополнение знаний о природе родного края и его обитателях, о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ережном отношении к природе родного края.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стремления сохранять живописные места.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Владение первичными навыками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защитников природы».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и материалы: галстуки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зеленого цвета,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риродоохранные знаки, инвентарь для труда в природе,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Необходимый материал для экспериментальной деятельности,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ультемедийное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оборудование, пейзажные и сюжетные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артины.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asus x751m\Desktop\ПРОЕКТ ЭКОЛЯТА\Новая папка (3)\hello_html_2c17757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334" y="4230965"/>
            <a:ext cx="1755466" cy="219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sus x751m\Desktop\ПРОЕКТ ЭКОЛЯТА\Новая папка (3)\Ekolyata_4_050239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26" y="304800"/>
            <a:ext cx="1847191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74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</a:p>
          <a:p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asus x751m\Desktop\ПРОЕКТ ЭКОЛЯТА\Новая папка (3)\hello_html_2c17757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334" y="4230965"/>
            <a:ext cx="1755466" cy="219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sus x751m\Desktop\ПРОЕКТ ЭКОЛЯТА\Новая папка (3)\Ekolyata_4_050239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26" y="304800"/>
            <a:ext cx="1847191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51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 мире цветов»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asus x751m\Desktop\ПРОЕКТ ЭКОЛЯТА\Новая папка (3)\hello_html_2c17757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334" y="4230965"/>
            <a:ext cx="1755466" cy="219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sus x751m\Desktop\рисуем песком\DSCN00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330" y="1262091"/>
            <a:ext cx="3007772" cy="2256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asus x751m\Desktop\Новая папка (2)\DSCN016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924" y="1150336"/>
            <a:ext cx="3314290" cy="2485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asus x751m\Desktop\2019г.дети\дети все 2017-18г\лето веночки\дети на участке\Новая папка (5)\DSCN02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58" y="3657600"/>
            <a:ext cx="3321591" cy="2491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asus x751m\Desktop\2019г.дети\дети все 2017-18г\лето2018-2\Новая папка (6)\DSC_038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649" y="3657600"/>
            <a:ext cx="3698525" cy="24656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sus x751m\Desktop\лепбук эколята\ПРОЕКТ ЭКОЛЯТА\Новая папка (3)\9212_tihonya_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0" y="468867"/>
            <a:ext cx="1816740" cy="251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7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asus x751m\Desktop\ПРОЕКТ ЭКОЛЯТА\Новая папка (3)\hello_html_2c17757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334" y="4230965"/>
            <a:ext cx="1755466" cy="219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sus x751m\Desktop\лепбук эколята\ПРОЕКТ ЭКОЛЯТА\Новая папка (3)\9212_tihonya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0" y="468867"/>
            <a:ext cx="1816740" cy="251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asus x751m\Desktop\2019г.дети\дети все 2017-18г\лето веночки\дети на участке\Новая папка (5)\20170801_1105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35026"/>
            <a:ext cx="1956377" cy="26085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asus x751m\Desktop\2019г.дети\дети все 2017-18г\лето веночки\дети на участке\Новая папка (5)\DSCN018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581" y="685800"/>
            <a:ext cx="3276600" cy="24577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sus x751m\Desktop\2019г.дети\дети все 2017-18г\лето веночки\дети на участке\Новая папка (5)\DSCN021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16" y="3087624"/>
            <a:ext cx="4213890" cy="31607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sus x751m\Desktop\2019г.дети\дети все 2017-18г\лето2\DSCN078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210064"/>
            <a:ext cx="2413775" cy="321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26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asus x751m\Desktop\2019г.дети\дети все 2017-18г\лето2\DSCN07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57200"/>
            <a:ext cx="2485641" cy="33138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sus x751m\Desktop\лепбук эколята\ПРОЕКТ ЭКОЛЯТА\Новая папка (3)\9221_shalun_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735" y="3820273"/>
            <a:ext cx="1773865" cy="245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sus x751m\Desktop\ПРОЕКТ ЭКОЛЯТА\Новая папка (3)\Ekolyata_4_0502391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2120849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sus x751m\Desktop\Новая папка (4)\DSCN01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89191"/>
            <a:ext cx="2801995" cy="37355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 x751m\Desktop\Новая папка (4)\лето2\DSCN081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057" y="3771014"/>
            <a:ext cx="3700469" cy="27756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кормушки для птиц                   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asus x751m\Desktop\лепбук эколята\ПРОЕКТ ЭКОЛЯТА\Новая папка (3)\9221_shalun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735" y="3820273"/>
            <a:ext cx="1773865" cy="245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sus x751m\Desktop\ПРОЕКТ ЭКОЛЯТА\Новая папка (3)\Ekolyata_4_050239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2120849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asus x751m\Desktop\Новая папка (4)\DSCN01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143000"/>
            <a:ext cx="3715170" cy="4953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sus x751m\Desktop\Новая папка (4)\DSCN019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825" y="2514600"/>
            <a:ext cx="2817775" cy="37566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56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Дары осени                              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asus x751m\Desktop\лепбук эколята\ПРОЕКТ ЭКОЛЯТА\Новая папка (3)\9221_shalun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735" y="3820273"/>
            <a:ext cx="1773865" cy="245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sus x751m\Desktop\ПРОЕКТ ЭКОЛЯТА\Новая папка (3)\Ekolyata_4_050239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2120849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sus x751m\Desktop\Новая папка (4)\DSCN00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0" y="3484823"/>
            <a:ext cx="3845668" cy="28845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sus x751m\Desktop\Новая папка (4)\DSCN00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684" y="3397265"/>
            <a:ext cx="3962399" cy="29721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sus x751m\Desktop\Новая папка (4)\под.овощей\20160921_15012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107" y="1054605"/>
            <a:ext cx="3048000" cy="228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sus x751m\Desktop\Новая папка (4)\под.овощей\20160921_15020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60648" y="801739"/>
            <a:ext cx="2974470" cy="22308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28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asus x751m\Desktop\лепбук эколята\ПРОЕКТ ЭКОЛЯТА\Новая папка (3)\9221_shalun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735" y="3820273"/>
            <a:ext cx="1773865" cy="245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sus x751m\Desktop\ПРОЕКТ ЭКОЛЯТА\Новая папка (3)\Ekolyata_4_050239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2120849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asus x751m\Desktop\Новая папка (4)\осен.под\DSCN01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72" y="3429000"/>
            <a:ext cx="3961953" cy="2971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sus x751m\Desktop\Новая папка (4)\осен.под\DSCN01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505200"/>
            <a:ext cx="3758776" cy="2819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sus x751m\Desktop\Новая папка (4)\осен.под\DSCN016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77" y="524654"/>
            <a:ext cx="3872023" cy="29043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sus x751m\Desktop\Новая папка (4)\осен.под\DSCN016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309" y="609600"/>
            <a:ext cx="3860363" cy="2895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93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областном конкурсе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«Мы за чистый город»                              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asus x751m\Desktop\лепбук эколята\ПРОЕКТ ЭКОЛЯТА\Новая папка (3)\9221_shalun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735" y="3820273"/>
            <a:ext cx="1773865" cy="245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asus x751m\Desktop\Новая папка (4)\осен.под\DSCN00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75" y="2675625"/>
            <a:ext cx="2773325" cy="36973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sus x751m\Desktop\Новая папка (4)\осен.под\DSCN00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506266"/>
            <a:ext cx="2936356" cy="39146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sus x751m\Desktop\Новая папка (4)\осен.под\DSCN00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627321"/>
            <a:ext cx="2272966" cy="30302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 descr="shalun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77" t="18576" r="52780" b="16409"/>
          <a:stretch/>
        </p:blipFill>
        <p:spPr bwMode="auto">
          <a:xfrm>
            <a:off x="738963" y="355764"/>
            <a:ext cx="1295400" cy="23198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3755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asus x751m\Desktop\лепбук эколята\ПРОЕКТ ЭКОЛЯТА\Новая папка (3)\9221_shalun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735" y="3820273"/>
            <a:ext cx="1773865" cy="245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tihonya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24" t="11955" r="6831" b="8564"/>
          <a:stretch/>
        </p:blipFill>
        <p:spPr bwMode="auto">
          <a:xfrm>
            <a:off x="552007" y="475922"/>
            <a:ext cx="1447800" cy="19341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146" name="Picture 2" descr="C:\Users\asus x751m\Desktop\Новая папка (4)\осен.под\DSCN00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01009"/>
            <a:ext cx="2971800" cy="39619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sus x751m\Desktop\Новая папка (4)\осен.под\DSCN006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599" y="2906473"/>
            <a:ext cx="2556201" cy="34078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sus x751m\Desktop\Новая папка (4)\осен.под\порл\20190827_09451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399" y="475922"/>
            <a:ext cx="4358783" cy="24518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76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ru-RU" sz="20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 детей                            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asus x751m\Desktop\лепбук эколята\ПРОЕКТ ЭКОЛЯТА\Новая папка (3)\9221_shalun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735" y="3820273"/>
            <a:ext cx="1773865" cy="245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tihonya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24" t="11955" r="6831" b="8564"/>
          <a:stretch/>
        </p:blipFill>
        <p:spPr bwMode="auto">
          <a:xfrm>
            <a:off x="418214" y="609600"/>
            <a:ext cx="1447800" cy="19341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170" name="Picture 2" descr="C:\Users\asus x751m\Desktop\Новая папка (4)\подел.из брос.мат\20170510_1454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429000"/>
            <a:ext cx="3962400" cy="2971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sus x751m\Desktop\Новая папка (4)\подел.из брос.мат\20170510_1451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335" y="440480"/>
            <a:ext cx="3860800" cy="2895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asus x751m\Desktop\Новая папка (4)\подел.из брос.мат\20170510_14504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0" y="1028700"/>
            <a:ext cx="3200400" cy="2400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asus x751m\Desktop\Новая папка (4)\подел.из брос.мат\20170510_14511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735" y="3410371"/>
            <a:ext cx="2258771" cy="3011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6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«ЭКОЛЯТА»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algn="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ru-RU" sz="32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asus x751m\Desktop\лепбук эколята\ПРОЕКТ ЭКОЛЯТА\Новая папка (3)\9221_shalun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735" y="3820273"/>
            <a:ext cx="1773865" cy="245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tihonya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24" t="11955" r="6831" b="8564"/>
          <a:stretch/>
        </p:blipFill>
        <p:spPr bwMode="auto">
          <a:xfrm>
            <a:off x="418214" y="609600"/>
            <a:ext cx="1447800" cy="19341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C:\Users\asus x751m\Desktop\фото эколята\DSCN00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493" y="3062017"/>
            <a:ext cx="3771014" cy="28285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 x751m\Desktop\фото эколята\DSCN002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96067" y="2990240"/>
            <a:ext cx="3962400" cy="29721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sus x751m\Desktop\фото эколята\DSCN002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45386" y="3512457"/>
            <a:ext cx="3252200" cy="24394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sus x751m\Desktop\фото эколята\DSCN002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79781" y="844419"/>
            <a:ext cx="3098799" cy="23243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54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3400" y="2286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Королева Осени</a:t>
            </a:r>
            <a:b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гостях у Лешего</a:t>
            </a:r>
            <a:endParaRPr lang="ru-RU" sz="2400" dirty="0"/>
          </a:p>
        </p:txBody>
      </p:sp>
      <p:pic>
        <p:nvPicPr>
          <p:cNvPr id="5" name="Рисунок 4" descr="shalun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77" t="18576" r="52780" b="16409"/>
          <a:stretch/>
        </p:blipFill>
        <p:spPr bwMode="auto">
          <a:xfrm>
            <a:off x="457200" y="483781"/>
            <a:ext cx="1447800" cy="24936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asus x751m\Desktop\осен.поделки\DSCN000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633" y="1447800"/>
            <a:ext cx="6686550" cy="48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6751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2011362"/>
          </a:xfrm>
        </p:spPr>
        <p:txBody>
          <a:bodyPr/>
          <a:lstStyle/>
          <a:p>
            <a:r>
              <a:rPr lang="ru-RU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</a:t>
            </a: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девиз: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52600" y="2590800"/>
            <a:ext cx="6248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говорить об охране Природы мало – нужно действовать!»</a:t>
            </a:r>
          </a:p>
        </p:txBody>
      </p:sp>
      <p:pic>
        <p:nvPicPr>
          <p:cNvPr id="4" name="Рисунок 3" descr="shalun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78" t="17957" r="12663" b="19195"/>
          <a:stretch/>
        </p:blipFill>
        <p:spPr bwMode="auto">
          <a:xfrm>
            <a:off x="914400" y="2223770"/>
            <a:ext cx="1092200" cy="2410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2057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4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1203</TotalTime>
  <Words>1217</Words>
  <Application>Microsoft Office PowerPoint</Application>
  <PresentationFormat>Экран (4:3)</PresentationFormat>
  <Paragraphs>245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Королева Осени в гостях у Лешего</vt:lpstr>
      <vt:lpstr> Наш девиз: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Экологический-3</dc:title>
  <dc:creator>Фокина Лидия Петровна</dc:creator>
  <cp:keywords>Шаблон презентации</cp:keywords>
  <cp:lastModifiedBy>asus x751m</cp:lastModifiedBy>
  <cp:revision>85</cp:revision>
  <cp:lastPrinted>2019-10-28T13:58:38Z</cp:lastPrinted>
  <dcterms:created xsi:type="dcterms:W3CDTF">2017-02-23T13:11:39Z</dcterms:created>
  <dcterms:modified xsi:type="dcterms:W3CDTF">2022-01-13T14:35:51Z</dcterms:modified>
</cp:coreProperties>
</file>