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7" r:id="rId8"/>
    <p:sldId id="263" r:id="rId9"/>
    <p:sldId id="264" r:id="rId10"/>
    <p:sldId id="265" r:id="rId11"/>
    <p:sldId id="266" r:id="rId12"/>
    <p:sldId id="268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72222" autoAdjust="0"/>
  </p:normalViewPr>
  <p:slideViewPr>
    <p:cSldViewPr>
      <p:cViewPr varScale="1">
        <p:scale>
          <a:sx n="73" d="100"/>
          <a:sy n="73" d="100"/>
        </p:scale>
        <p:origin x="-129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A3FA902-6F81-4911-8DB2-46ED2455BF6E}" type="datetimeFigureOut">
              <a:rPr lang="ru-RU" smtClean="0"/>
              <a:pPr/>
              <a:t>30.03.2024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04B4739-F886-486F-8650-278C02CBE5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3FA902-6F81-4911-8DB2-46ED2455BF6E}" type="datetimeFigureOut">
              <a:rPr lang="ru-RU" smtClean="0"/>
              <a:pPr/>
              <a:t>30.03.2024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04B4739-F886-486F-8650-278C02CBE5F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3FA902-6F81-4911-8DB2-46ED2455BF6E}" type="datetimeFigureOut">
              <a:rPr lang="ru-RU" smtClean="0"/>
              <a:pPr/>
              <a:t>30.03.2024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04B4739-F886-486F-8650-278C02CBE5F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3FA902-6F81-4911-8DB2-46ED2455BF6E}" type="datetimeFigureOut">
              <a:rPr lang="ru-RU" smtClean="0"/>
              <a:pPr/>
              <a:t>30.03.2024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04B4739-F886-486F-8650-278C02CBE5F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3FA902-6F81-4911-8DB2-46ED2455BF6E}" type="datetimeFigureOut">
              <a:rPr lang="ru-RU" smtClean="0"/>
              <a:pPr/>
              <a:t>30.03.2024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04B4739-F886-486F-8650-278C02CBE5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3FA902-6F81-4911-8DB2-46ED2455BF6E}" type="datetimeFigureOut">
              <a:rPr lang="ru-RU" smtClean="0"/>
              <a:pPr/>
              <a:t>30.03.2024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04B4739-F886-486F-8650-278C02CBE5F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3FA902-6F81-4911-8DB2-46ED2455BF6E}" type="datetimeFigureOut">
              <a:rPr lang="ru-RU" smtClean="0"/>
              <a:pPr/>
              <a:t>30.03.2024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04B4739-F886-486F-8650-278C02CBE5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A3FA902-6F81-4911-8DB2-46ED2455BF6E}" type="datetimeFigureOut">
              <a:rPr lang="ru-RU" smtClean="0"/>
              <a:pPr/>
              <a:t>30.03.2024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04B4739-F886-486F-8650-278C02CBE5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A3FA902-6F81-4911-8DB2-46ED2455BF6E}" type="datetimeFigureOut">
              <a:rPr lang="ru-RU" smtClean="0"/>
              <a:pPr/>
              <a:t>30.03.2024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04B4739-F886-486F-8650-278C02CBE5F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3FA902-6F81-4911-8DB2-46ED2455BF6E}" type="datetimeFigureOut">
              <a:rPr lang="ru-RU" smtClean="0"/>
              <a:pPr/>
              <a:t>30.03.2024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04B4739-F886-486F-8650-278C02CBE5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3FA902-6F81-4911-8DB2-46ED2455BF6E}" type="datetimeFigureOut">
              <a:rPr lang="ru-RU" smtClean="0"/>
              <a:pPr/>
              <a:t>30.03.2024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04B4739-F886-486F-8650-278C02CBE5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A3FA902-6F81-4911-8DB2-46ED2455BF6E}" type="datetimeFigureOut">
              <a:rPr lang="ru-RU" smtClean="0"/>
              <a:pPr/>
              <a:t>30.03.2024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804B4739-F886-486F-8650-278C02CBE5F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500042"/>
            <a:ext cx="7772400" cy="164307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Он прожил короткую, но достойную жизнь.</a:t>
            </a:r>
            <a:br>
              <a:rPr lang="ru-RU" dirty="0" smtClean="0"/>
            </a:br>
            <a:r>
              <a:rPr lang="ru-RU" dirty="0" smtClean="0"/>
              <a:t>Евгений Иванович </a:t>
            </a:r>
            <a:r>
              <a:rPr lang="ru-RU" dirty="0" err="1" smtClean="0"/>
              <a:t>Радаев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6" name="Picture 2" descr="C:\Users\ученик2\Desktop\radaev-930x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143116"/>
            <a:ext cx="3571900" cy="28575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</p:pic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ученик2\Desktop\210radaev-ei-afgan-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928670"/>
            <a:ext cx="3214710" cy="435771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00430" y="1785926"/>
            <a:ext cx="5408494" cy="2500330"/>
          </a:xfrm>
        </p:spPr>
        <p:txBody>
          <a:bodyPr>
            <a:noAutofit/>
          </a:bodyPr>
          <a:lstStyle/>
          <a:p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Радаев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Евгений Иванович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родился 13 октября 1966 года в селе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Новосакмарск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Кувандыкского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района. В 1969 году его семья переехала в поселок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Рысаево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Закончил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Рысаевскую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восьмилетнюю школу, затем - СПТУ-20 по специальности тракторист-машинист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214290"/>
            <a:ext cx="8229600" cy="4224614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857224" y="4857760"/>
            <a:ext cx="74295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Мемориальная доска на здании школы в поселке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Рысаево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где учился Евгений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Радаев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Большая тяга к технике, добросовестное отношение к труду, учёбе, любознательность помогли Евгению поступить в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индустриальнопедагогический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техникум. Но учиться Жене не привелось. С первого курса, в 1985 году, его призвали в армию. Службу начинал в погранвойсках, на советско-китайской границе. Затем - Афганистан. Рядовой Евгений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Радаев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наводчик СПГ-9 противотанкового взвода первой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мотоманевренной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группы. Прямоту, честность, трудолюбие отмечали в нём товарищи по службе.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357166"/>
            <a:ext cx="8643998" cy="457203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643042" y="5286388"/>
            <a:ext cx="6929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Фронтовые фотографии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714348" y="500042"/>
            <a:ext cx="8229600" cy="45259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В Афганистане всем было трудно, непомерно тяжелы были физические нагрузки. Но Женя всех подбадривал шуткой, добрым словом. В боевых операциях мужество и храбрость, высокое мастерство и инициатива были его характерными чертами. Однажды во время высадки нашего десанта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душманы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засевшие в кишлаке, открыли сильный огонь. Пули заставили советских солдат прижаться к земле, в боевой порядок развернуться было невозможно. Евгений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Радаев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действовал смело, он с первого выстрела из своего гранатомёта заставил замолчать вражеский пулемёт. Боевая задача была выполнена.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1285860"/>
            <a:ext cx="8229600" cy="1143000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7" name="Picture 3" descr="C:\Users\ученик2\Desktop\scale_1200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428604"/>
            <a:ext cx="8286768" cy="471490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3000364" y="5214950"/>
            <a:ext cx="5143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Боевые будни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642910" y="0"/>
            <a:ext cx="8229600" cy="45259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25 апреля 1987 года подразделение, в котором находился рядовой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Радаев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совершало агитационно-пропагандистский рейд в город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Рустак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Громкоговорящая установка подверглась обстрелу со стороны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душманов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Наши ребята проявили железную выдержку и хладнокровие. Когда пулемётный огонь врага стал особенно плотным, Евгений с товарищами ответил длинными очередями. Завязался упорный бой. Рядовой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Радаев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отстреливался через открытый люк бронетранспортёра. Пуля снайпера пробила стальной шлем. Ранение в голову оказалось смертельным. Этот шлем хранится в музее Боевой Славы подразделения, в котором служил парень.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143000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C:\Users\ученик2\Desktop\210radaev-ei-afgan-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357298"/>
            <a:ext cx="1857356" cy="257176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</p:pic>
      <p:pic>
        <p:nvPicPr>
          <p:cNvPr id="1026" name="Picture 2" descr="C:\Users\ученик2\Desktop\Рисунок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46263" y="285728"/>
            <a:ext cx="7012017" cy="571504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ученик2\Desktop\1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214422"/>
            <a:ext cx="4286280" cy="421484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572000" y="214290"/>
            <a:ext cx="4572000" cy="6370975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Ваш сын до конца выполнил свой долг. Он был 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настоящим другом,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чутким, отзывчивым человеком, отличным солдатом. Ваш сын является ярким примером для всех товарищей в выполнении воинского долга. Таким сыном можно гордиться. Командование, политотдел, личный состав выражают глубокое соболезнование по поводу постигшей вас утраты». Такое письмо прислал родителям героя командир в/ч 2033 подполковник Чечулин и начальник политотдела подполковник Савченко.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4290"/>
            <a:ext cx="8229600" cy="5643601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ученик2\Desktop\1652906712_10-celes-club-p-afganskaya-voina-fon-krasivie-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8643966" cy="528641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</p:pic>
      <p:sp>
        <p:nvSpPr>
          <p:cNvPr id="4" name="Прямоугольник 3"/>
          <p:cNvSpPr/>
          <p:nvPr/>
        </p:nvSpPr>
        <p:spPr>
          <a:xfrm>
            <a:off x="3143240" y="5500702"/>
            <a:ext cx="54292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Война в Афганистане: памяти воинов интернационалистов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Спасибо за внимание.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171</TotalTime>
  <Words>367</Words>
  <Application>Microsoft Office PowerPoint</Application>
  <PresentationFormat>Экран (4:3)</PresentationFormat>
  <Paragraphs>15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Открытая</vt:lpstr>
      <vt:lpstr>Он прожил короткую, но достойную жизнь. Евгений Иванович Радаев.</vt:lpstr>
      <vt:lpstr>Радаев Евгений Иванович родился 13 октября 1966 года в селе Новосакмарск Кувандыкского района. В 1969 году его семья переехала в поселок Рысаево. Закончил Рысаевскую восьмилетнюю школу, затем - СПТУ-20 по специальности тракторист-машинист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Он прожил короткую, но достойную жизнь. Евгений Иванович Радаев.</dc:title>
  <dc:creator>ученик2</dc:creator>
  <cp:lastModifiedBy>ученик2</cp:lastModifiedBy>
  <cp:revision>24</cp:revision>
  <dcterms:created xsi:type="dcterms:W3CDTF">2024-02-09T14:38:55Z</dcterms:created>
  <dcterms:modified xsi:type="dcterms:W3CDTF">2024-03-30T15:35:42Z</dcterms:modified>
</cp:coreProperties>
</file>