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9" r:id="rId4"/>
    <p:sldId id="260" r:id="rId5"/>
    <p:sldId id="261" r:id="rId6"/>
    <p:sldId id="270" r:id="rId7"/>
    <p:sldId id="269" r:id="rId8"/>
    <p:sldId id="264" r:id="rId9"/>
    <p:sldId id="265" r:id="rId10"/>
    <p:sldId id="26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C26FBE2-ADB1-4DAD-8C18-11000B561621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ECBD93-F05B-4F54-90FC-424C376D1DE4}">
      <dgm:prSet phldrT="[Текст]" phldr="0"/>
      <dgm:spPr/>
      <dgm:t>
        <a:bodyPr/>
        <a:lstStyle/>
        <a:p>
          <a:r>
            <a:rPr lang="en-US" dirty="0"/>
            <a:t>Reading</a:t>
          </a:r>
          <a:endParaRPr lang="ru-RU" dirty="0"/>
        </a:p>
      </dgm:t>
    </dgm:pt>
    <dgm:pt modelId="{A61E1C58-2531-4E6A-9095-AA1B2B44FA6E}" type="parTrans" cxnId="{19BEECEB-CF4A-4A9B-ACB1-4335A55C054A}">
      <dgm:prSet/>
      <dgm:spPr/>
      <dgm:t>
        <a:bodyPr/>
        <a:lstStyle/>
        <a:p>
          <a:endParaRPr lang="ru-RU"/>
        </a:p>
      </dgm:t>
    </dgm:pt>
    <dgm:pt modelId="{C219C1DA-2260-4C07-88A2-A3F0F225443C}" type="sibTrans" cxnId="{19BEECEB-CF4A-4A9B-ACB1-4335A55C054A}">
      <dgm:prSet/>
      <dgm:spPr/>
      <dgm:t>
        <a:bodyPr/>
        <a:lstStyle/>
        <a:p>
          <a:endParaRPr lang="ru-RU"/>
        </a:p>
      </dgm:t>
    </dgm:pt>
    <dgm:pt modelId="{F1430372-1D55-4B10-AFCB-251F7F4FBEFE}">
      <dgm:prSet/>
      <dgm:spPr/>
      <dgm:t>
        <a:bodyPr/>
        <a:lstStyle/>
        <a:p>
          <a:r>
            <a:rPr lang="en-US" dirty="0"/>
            <a:t>Literature </a:t>
          </a:r>
          <a:endParaRPr lang="ru-RU" dirty="0"/>
        </a:p>
      </dgm:t>
    </dgm:pt>
    <dgm:pt modelId="{6A839598-FABA-475A-8F59-AA9064F0E370}" type="parTrans" cxnId="{CA949AD2-E6E1-4DC7-8843-A981CEBC13BC}">
      <dgm:prSet/>
      <dgm:spPr/>
      <dgm:t>
        <a:bodyPr/>
        <a:lstStyle/>
        <a:p>
          <a:endParaRPr lang="ru-RU"/>
        </a:p>
      </dgm:t>
    </dgm:pt>
    <dgm:pt modelId="{768C1B8C-7DD5-4D3F-85D8-85A6A1658855}" type="sibTrans" cxnId="{CA949AD2-E6E1-4DC7-8843-A981CEBC13BC}">
      <dgm:prSet/>
      <dgm:spPr/>
      <dgm:t>
        <a:bodyPr/>
        <a:lstStyle/>
        <a:p>
          <a:endParaRPr lang="ru-RU"/>
        </a:p>
      </dgm:t>
    </dgm:pt>
    <dgm:pt modelId="{DBDA2B80-5F91-4786-BBB1-962747EA1F4E}">
      <dgm:prSet/>
      <dgm:spPr/>
      <dgm:t>
        <a:bodyPr/>
        <a:lstStyle/>
        <a:p>
          <a:r>
            <a:rPr lang="en-US" dirty="0"/>
            <a:t>story</a:t>
          </a:r>
          <a:endParaRPr lang="ru-RU" dirty="0"/>
        </a:p>
      </dgm:t>
    </dgm:pt>
    <dgm:pt modelId="{C3068893-5291-489E-8709-4D8BB8D9707F}" type="parTrans" cxnId="{696B778D-2EE3-4E5C-9A21-381A2955BC31}">
      <dgm:prSet/>
      <dgm:spPr/>
      <dgm:t>
        <a:bodyPr/>
        <a:lstStyle/>
        <a:p>
          <a:endParaRPr lang="ru-RU"/>
        </a:p>
      </dgm:t>
    </dgm:pt>
    <dgm:pt modelId="{180D1AA6-9C13-4561-9DF2-55BD8A021E0E}" type="sibTrans" cxnId="{696B778D-2EE3-4E5C-9A21-381A2955BC31}">
      <dgm:prSet/>
      <dgm:spPr/>
      <dgm:t>
        <a:bodyPr/>
        <a:lstStyle/>
        <a:p>
          <a:endParaRPr lang="ru-RU"/>
        </a:p>
      </dgm:t>
    </dgm:pt>
    <dgm:pt modelId="{599C58F8-9898-4D35-94E7-E0A22326BF31}">
      <dgm:prSet/>
      <dgm:spPr/>
      <dgm:t>
        <a:bodyPr/>
        <a:lstStyle/>
        <a:p>
          <a:r>
            <a:rPr lang="en-US" dirty="0"/>
            <a:t>genre</a:t>
          </a:r>
          <a:endParaRPr lang="ru-RU" dirty="0"/>
        </a:p>
      </dgm:t>
    </dgm:pt>
    <dgm:pt modelId="{0C2BFB91-DEBD-4985-AE28-97C1B1147E36}" type="parTrans" cxnId="{CBE2C9F9-3EE7-4372-A01F-CDE1DA9FC807}">
      <dgm:prSet/>
      <dgm:spPr/>
      <dgm:t>
        <a:bodyPr/>
        <a:lstStyle/>
        <a:p>
          <a:endParaRPr lang="ru-RU"/>
        </a:p>
      </dgm:t>
    </dgm:pt>
    <dgm:pt modelId="{FCE3EC50-73BC-4C01-8704-172C26346F89}" type="sibTrans" cxnId="{CBE2C9F9-3EE7-4372-A01F-CDE1DA9FC807}">
      <dgm:prSet/>
      <dgm:spPr/>
      <dgm:t>
        <a:bodyPr/>
        <a:lstStyle/>
        <a:p>
          <a:endParaRPr lang="ru-RU"/>
        </a:p>
      </dgm:t>
    </dgm:pt>
    <dgm:pt modelId="{6EECFB9F-A93F-4423-8E3D-B7D9E9B5D500}">
      <dgm:prSet/>
      <dgm:spPr/>
      <dgm:t>
        <a:bodyPr/>
        <a:lstStyle/>
        <a:p>
          <a:r>
            <a:rPr lang="en-US" dirty="0"/>
            <a:t>journey</a:t>
          </a:r>
          <a:endParaRPr lang="ru-RU" dirty="0"/>
        </a:p>
      </dgm:t>
    </dgm:pt>
    <dgm:pt modelId="{ECE9B3B8-1D54-4A00-A2D9-909637E9943E}" type="parTrans" cxnId="{94C086B9-7771-45B0-8DC3-D661CE191DBC}">
      <dgm:prSet/>
      <dgm:spPr/>
      <dgm:t>
        <a:bodyPr/>
        <a:lstStyle/>
        <a:p>
          <a:endParaRPr lang="ru-RU"/>
        </a:p>
      </dgm:t>
    </dgm:pt>
    <dgm:pt modelId="{AC80CFB2-1B46-4805-BEBE-A90718F5AC87}" type="sibTrans" cxnId="{94C086B9-7771-45B0-8DC3-D661CE191DBC}">
      <dgm:prSet/>
      <dgm:spPr/>
      <dgm:t>
        <a:bodyPr/>
        <a:lstStyle/>
        <a:p>
          <a:endParaRPr lang="ru-RU"/>
        </a:p>
      </dgm:t>
    </dgm:pt>
    <dgm:pt modelId="{5AAB7F88-0157-4970-B99D-ADAF75C50117}">
      <dgm:prSet/>
      <dgm:spPr/>
      <dgm:t>
        <a:bodyPr/>
        <a:lstStyle/>
        <a:p>
          <a:r>
            <a:rPr lang="en-US" dirty="0"/>
            <a:t>detective</a:t>
          </a:r>
          <a:endParaRPr lang="ru-RU" dirty="0"/>
        </a:p>
      </dgm:t>
    </dgm:pt>
    <dgm:pt modelId="{6705992E-20FF-4791-B9C1-CEB8CC8A0383}" type="parTrans" cxnId="{17D07A33-0C6D-4621-9AC6-5BE46B042D91}">
      <dgm:prSet/>
      <dgm:spPr/>
      <dgm:t>
        <a:bodyPr/>
        <a:lstStyle/>
        <a:p>
          <a:endParaRPr lang="ru-RU"/>
        </a:p>
      </dgm:t>
    </dgm:pt>
    <dgm:pt modelId="{ACD9CEA7-E55B-414D-82AB-C437DAADADDB}" type="sibTrans" cxnId="{17D07A33-0C6D-4621-9AC6-5BE46B042D91}">
      <dgm:prSet/>
      <dgm:spPr/>
      <dgm:t>
        <a:bodyPr/>
        <a:lstStyle/>
        <a:p>
          <a:endParaRPr lang="ru-RU"/>
        </a:p>
      </dgm:t>
    </dgm:pt>
    <dgm:pt modelId="{C8E684F6-BFDE-433F-8B8D-F6AEF8F5874F}">
      <dgm:prSet/>
      <dgm:spPr/>
      <dgm:t>
        <a:bodyPr/>
        <a:lstStyle/>
        <a:p>
          <a:r>
            <a:rPr lang="en-US" dirty="0"/>
            <a:t>comedy</a:t>
          </a:r>
          <a:endParaRPr lang="ru-RU" dirty="0"/>
        </a:p>
      </dgm:t>
    </dgm:pt>
    <dgm:pt modelId="{249DE465-BE11-44E7-80E5-0ADB8A9DABB2}" type="parTrans" cxnId="{5E96C1BE-0EFF-4B83-AFBA-056B121C82BB}">
      <dgm:prSet/>
      <dgm:spPr/>
      <dgm:t>
        <a:bodyPr/>
        <a:lstStyle/>
        <a:p>
          <a:endParaRPr lang="ru-RU"/>
        </a:p>
      </dgm:t>
    </dgm:pt>
    <dgm:pt modelId="{504C20AD-9D6C-4093-AB7F-89934A8343A1}" type="sibTrans" cxnId="{5E96C1BE-0EFF-4B83-AFBA-056B121C82BB}">
      <dgm:prSet/>
      <dgm:spPr/>
      <dgm:t>
        <a:bodyPr/>
        <a:lstStyle/>
        <a:p>
          <a:endParaRPr lang="ru-RU"/>
        </a:p>
      </dgm:t>
    </dgm:pt>
    <dgm:pt modelId="{A8638F41-097D-4EF1-B93D-130199777512}">
      <dgm:prSet/>
      <dgm:spPr/>
      <dgm:t>
        <a:bodyPr/>
        <a:lstStyle/>
        <a:p>
          <a:r>
            <a:rPr lang="en-US"/>
            <a:t>legend</a:t>
          </a:r>
          <a:endParaRPr lang="ru-RU" dirty="0"/>
        </a:p>
      </dgm:t>
    </dgm:pt>
    <dgm:pt modelId="{7B6F271C-A81E-42FC-9188-0185050810EC}" type="parTrans" cxnId="{EA662548-DA27-4433-A660-E12DD46EC651}">
      <dgm:prSet/>
      <dgm:spPr/>
      <dgm:t>
        <a:bodyPr/>
        <a:lstStyle/>
        <a:p>
          <a:endParaRPr lang="ru-RU"/>
        </a:p>
      </dgm:t>
    </dgm:pt>
    <dgm:pt modelId="{2271451B-C2A4-4CC5-8009-A57593488E2C}" type="sibTrans" cxnId="{EA662548-DA27-4433-A660-E12DD46EC651}">
      <dgm:prSet/>
      <dgm:spPr/>
      <dgm:t>
        <a:bodyPr/>
        <a:lstStyle/>
        <a:p>
          <a:endParaRPr lang="ru-RU"/>
        </a:p>
      </dgm:t>
    </dgm:pt>
    <dgm:pt modelId="{958AFAAA-3524-4564-AEB0-7E33B7C5EFAF}">
      <dgm:prSet/>
      <dgm:spPr/>
      <dgm:t>
        <a:bodyPr/>
        <a:lstStyle/>
        <a:p>
          <a:r>
            <a:rPr lang="en-US" dirty="0"/>
            <a:t>writer</a:t>
          </a:r>
          <a:endParaRPr lang="ru-RU" dirty="0"/>
        </a:p>
      </dgm:t>
    </dgm:pt>
    <dgm:pt modelId="{1E7A06AC-62EF-4129-A1A4-9F5F00B24A1C}" type="parTrans" cxnId="{80595644-E12E-4058-B6BA-EE49EA75DCF0}">
      <dgm:prSet/>
      <dgm:spPr/>
      <dgm:t>
        <a:bodyPr/>
        <a:lstStyle/>
        <a:p>
          <a:endParaRPr lang="ru-RU"/>
        </a:p>
      </dgm:t>
    </dgm:pt>
    <dgm:pt modelId="{A6DEF3BF-C620-4903-8D75-C81EB07CE43C}" type="sibTrans" cxnId="{80595644-E12E-4058-B6BA-EE49EA75DCF0}">
      <dgm:prSet/>
      <dgm:spPr/>
      <dgm:t>
        <a:bodyPr/>
        <a:lstStyle/>
        <a:p>
          <a:endParaRPr lang="ru-RU"/>
        </a:p>
      </dgm:t>
    </dgm:pt>
    <dgm:pt modelId="{84C53314-FE45-401A-9178-4A8AB3247E46}">
      <dgm:prSet phldrT="[Текст]" phldr="0"/>
      <dgm:spPr/>
      <dgm:t>
        <a:bodyPr/>
        <a:lstStyle/>
        <a:p>
          <a:r>
            <a:rPr lang="en-US" dirty="0"/>
            <a:t>drama</a:t>
          </a:r>
          <a:endParaRPr lang="ru-RU" dirty="0"/>
        </a:p>
      </dgm:t>
    </dgm:pt>
    <dgm:pt modelId="{F6EE0A61-77BA-4BE2-A88F-869D90D0712F}" type="parTrans" cxnId="{AA81B1A9-7D5C-4C6D-B322-3C2BB6B038E2}">
      <dgm:prSet/>
      <dgm:spPr/>
      <dgm:t>
        <a:bodyPr/>
        <a:lstStyle/>
        <a:p>
          <a:endParaRPr lang="ru-RU"/>
        </a:p>
      </dgm:t>
    </dgm:pt>
    <dgm:pt modelId="{E30D7812-6618-45A2-A04B-5EF14A2E30F3}" type="sibTrans" cxnId="{AA81B1A9-7D5C-4C6D-B322-3C2BB6B038E2}">
      <dgm:prSet/>
      <dgm:spPr/>
      <dgm:t>
        <a:bodyPr/>
        <a:lstStyle/>
        <a:p>
          <a:endParaRPr lang="ru-RU"/>
        </a:p>
      </dgm:t>
    </dgm:pt>
    <dgm:pt modelId="{F570EE57-C96F-428F-912E-14990BD9DC79}" type="pres">
      <dgm:prSet presAssocID="{EC26FBE2-ADB1-4DAD-8C18-11000B561621}" presName="composite" presStyleCnt="0">
        <dgm:presLayoutVars>
          <dgm:chMax val="1"/>
          <dgm:dir/>
          <dgm:resizeHandles val="exact"/>
        </dgm:presLayoutVars>
      </dgm:prSet>
      <dgm:spPr/>
    </dgm:pt>
    <dgm:pt modelId="{86B1147A-BBDD-4CDD-833F-3B34938AB99C}" type="pres">
      <dgm:prSet presAssocID="{EC26FBE2-ADB1-4DAD-8C18-11000B561621}" presName="radial" presStyleCnt="0">
        <dgm:presLayoutVars>
          <dgm:animLvl val="ctr"/>
        </dgm:presLayoutVars>
      </dgm:prSet>
      <dgm:spPr/>
    </dgm:pt>
    <dgm:pt modelId="{7B8167DA-F595-4703-B88B-043FA15C7B20}" type="pres">
      <dgm:prSet presAssocID="{4EECBD93-F05B-4F54-90FC-424C376D1DE4}" presName="centerShape" presStyleLbl="vennNode1" presStyleIdx="0" presStyleCnt="10" custScaleY="76421"/>
      <dgm:spPr/>
    </dgm:pt>
    <dgm:pt modelId="{C28953E7-3FB7-4277-BBE7-1D6BE91E3E7E}" type="pres">
      <dgm:prSet presAssocID="{DBDA2B80-5F91-4786-BBB1-962747EA1F4E}" presName="node" presStyleLbl="vennNode1" presStyleIdx="1" presStyleCnt="10" custRadScaleRad="101097" custRadScaleInc="3196">
        <dgm:presLayoutVars>
          <dgm:bulletEnabled val="1"/>
        </dgm:presLayoutVars>
      </dgm:prSet>
      <dgm:spPr/>
    </dgm:pt>
    <dgm:pt modelId="{F5E26CF9-63D3-4652-ADC8-12A359BFE818}" type="pres">
      <dgm:prSet presAssocID="{F1430372-1D55-4B10-AFCB-251F7F4FBEFE}" presName="node" presStyleLbl="vennNode1" presStyleIdx="2" presStyleCnt="10" custRadScaleRad="182300" custRadScaleInc="51488">
        <dgm:presLayoutVars>
          <dgm:bulletEnabled val="1"/>
        </dgm:presLayoutVars>
      </dgm:prSet>
      <dgm:spPr/>
    </dgm:pt>
    <dgm:pt modelId="{3B82C70B-87D2-44B9-A4B1-689757FC1433}" type="pres">
      <dgm:prSet presAssocID="{5AAB7F88-0157-4970-B99D-ADAF75C50117}" presName="node" presStyleLbl="vennNode1" presStyleIdx="3" presStyleCnt="10" custRadScaleRad="164577" custRadScaleInc="20102">
        <dgm:presLayoutVars>
          <dgm:bulletEnabled val="1"/>
        </dgm:presLayoutVars>
      </dgm:prSet>
      <dgm:spPr/>
    </dgm:pt>
    <dgm:pt modelId="{912ADA7A-C6E6-4480-A980-A20ACED86084}" type="pres">
      <dgm:prSet presAssocID="{6EECFB9F-A93F-4423-8E3D-B7D9E9B5D500}" presName="node" presStyleLbl="vennNode1" presStyleIdx="4" presStyleCnt="10" custRadScaleRad="177493" custRadScaleInc="-7461">
        <dgm:presLayoutVars>
          <dgm:bulletEnabled val="1"/>
        </dgm:presLayoutVars>
      </dgm:prSet>
      <dgm:spPr/>
    </dgm:pt>
    <dgm:pt modelId="{98B9B867-D4AC-4E15-B6DA-293AC89E86B6}" type="pres">
      <dgm:prSet presAssocID="{599C58F8-9898-4D35-94E7-E0A22326BF31}" presName="node" presStyleLbl="vennNode1" presStyleIdx="5" presStyleCnt="10" custRadScaleRad="113104" custRadScaleInc="-31454">
        <dgm:presLayoutVars>
          <dgm:bulletEnabled val="1"/>
        </dgm:presLayoutVars>
      </dgm:prSet>
      <dgm:spPr/>
    </dgm:pt>
    <dgm:pt modelId="{A123AF0F-5381-4964-A58D-C0BB8F852823}" type="pres">
      <dgm:prSet presAssocID="{84C53314-FE45-401A-9178-4A8AB3247E46}" presName="node" presStyleLbl="vennNode1" presStyleIdx="6" presStyleCnt="10" custRadScaleRad="107470" custRadScaleInc="15657">
        <dgm:presLayoutVars>
          <dgm:bulletEnabled val="1"/>
        </dgm:presLayoutVars>
      </dgm:prSet>
      <dgm:spPr/>
    </dgm:pt>
    <dgm:pt modelId="{5B7C2632-B76E-4EB7-A967-296DF35D8B78}" type="pres">
      <dgm:prSet presAssocID="{958AFAAA-3524-4564-AEB0-7E33B7C5EFAF}" presName="node" presStyleLbl="vennNode1" presStyleIdx="7" presStyleCnt="10" custRadScaleRad="171631" custRadScaleInc="-2139">
        <dgm:presLayoutVars>
          <dgm:bulletEnabled val="1"/>
        </dgm:presLayoutVars>
      </dgm:prSet>
      <dgm:spPr/>
    </dgm:pt>
    <dgm:pt modelId="{2191A8D6-42AC-4C62-BB74-AF4CF0DFCF36}" type="pres">
      <dgm:prSet presAssocID="{A8638F41-097D-4EF1-B93D-130199777512}" presName="node" presStyleLbl="vennNode1" presStyleIdx="8" presStyleCnt="10" custRadScaleRad="166241" custRadScaleInc="-14953">
        <dgm:presLayoutVars>
          <dgm:bulletEnabled val="1"/>
        </dgm:presLayoutVars>
      </dgm:prSet>
      <dgm:spPr/>
    </dgm:pt>
    <dgm:pt modelId="{47A521A0-2E09-4315-A8A2-F7C6E0D59034}" type="pres">
      <dgm:prSet presAssocID="{C8E684F6-BFDE-433F-8B8D-F6AEF8F5874F}" presName="node" presStyleLbl="vennNode1" presStyleIdx="9" presStyleCnt="10" custRadScaleRad="156551" custRadScaleInc="-30886">
        <dgm:presLayoutVars>
          <dgm:bulletEnabled val="1"/>
        </dgm:presLayoutVars>
      </dgm:prSet>
      <dgm:spPr/>
    </dgm:pt>
  </dgm:ptLst>
  <dgm:cxnLst>
    <dgm:cxn modelId="{26A03617-2924-4FFB-817E-EA88F69F73CB}" type="presOf" srcId="{6EECFB9F-A93F-4423-8E3D-B7D9E9B5D500}" destId="{912ADA7A-C6E6-4480-A980-A20ACED86084}" srcOrd="0" destOrd="0" presId="urn:microsoft.com/office/officeart/2005/8/layout/radial3"/>
    <dgm:cxn modelId="{17D07A33-0C6D-4621-9AC6-5BE46B042D91}" srcId="{4EECBD93-F05B-4F54-90FC-424C376D1DE4}" destId="{5AAB7F88-0157-4970-B99D-ADAF75C50117}" srcOrd="2" destOrd="0" parTransId="{6705992E-20FF-4791-B9C1-CEB8CC8A0383}" sibTransId="{ACD9CEA7-E55B-414D-82AB-C437DAADADDB}"/>
    <dgm:cxn modelId="{488C2E34-A343-41DF-8DFC-72A6E7E82B61}" type="presOf" srcId="{958AFAAA-3524-4564-AEB0-7E33B7C5EFAF}" destId="{5B7C2632-B76E-4EB7-A967-296DF35D8B78}" srcOrd="0" destOrd="0" presId="urn:microsoft.com/office/officeart/2005/8/layout/radial3"/>
    <dgm:cxn modelId="{80595644-E12E-4058-B6BA-EE49EA75DCF0}" srcId="{4EECBD93-F05B-4F54-90FC-424C376D1DE4}" destId="{958AFAAA-3524-4564-AEB0-7E33B7C5EFAF}" srcOrd="6" destOrd="0" parTransId="{1E7A06AC-62EF-4129-A1A4-9F5F00B24A1C}" sibTransId="{A6DEF3BF-C620-4903-8D75-C81EB07CE43C}"/>
    <dgm:cxn modelId="{EA662548-DA27-4433-A660-E12DD46EC651}" srcId="{4EECBD93-F05B-4F54-90FC-424C376D1DE4}" destId="{A8638F41-097D-4EF1-B93D-130199777512}" srcOrd="7" destOrd="0" parTransId="{7B6F271C-A81E-42FC-9188-0185050810EC}" sibTransId="{2271451B-C2A4-4CC5-8009-A57593488E2C}"/>
    <dgm:cxn modelId="{BB6B2C7F-1237-486C-B615-EEC78C6E1CDF}" type="presOf" srcId="{4EECBD93-F05B-4F54-90FC-424C376D1DE4}" destId="{7B8167DA-F595-4703-B88B-043FA15C7B20}" srcOrd="0" destOrd="0" presId="urn:microsoft.com/office/officeart/2005/8/layout/radial3"/>
    <dgm:cxn modelId="{B8E08A82-57AB-4EDC-9922-85914854ACA7}" type="presOf" srcId="{84C53314-FE45-401A-9178-4A8AB3247E46}" destId="{A123AF0F-5381-4964-A58D-C0BB8F852823}" srcOrd="0" destOrd="0" presId="urn:microsoft.com/office/officeart/2005/8/layout/radial3"/>
    <dgm:cxn modelId="{473DB385-168F-4D29-86B3-2B3DAEAF2D90}" type="presOf" srcId="{599C58F8-9898-4D35-94E7-E0A22326BF31}" destId="{98B9B867-D4AC-4E15-B6DA-293AC89E86B6}" srcOrd="0" destOrd="0" presId="urn:microsoft.com/office/officeart/2005/8/layout/radial3"/>
    <dgm:cxn modelId="{696B778D-2EE3-4E5C-9A21-381A2955BC31}" srcId="{4EECBD93-F05B-4F54-90FC-424C376D1DE4}" destId="{DBDA2B80-5F91-4786-BBB1-962747EA1F4E}" srcOrd="0" destOrd="0" parTransId="{C3068893-5291-489E-8709-4D8BB8D9707F}" sibTransId="{180D1AA6-9C13-4561-9DF2-55BD8A021E0E}"/>
    <dgm:cxn modelId="{AA81B1A9-7D5C-4C6D-B322-3C2BB6B038E2}" srcId="{4EECBD93-F05B-4F54-90FC-424C376D1DE4}" destId="{84C53314-FE45-401A-9178-4A8AB3247E46}" srcOrd="5" destOrd="0" parTransId="{F6EE0A61-77BA-4BE2-A88F-869D90D0712F}" sibTransId="{E30D7812-6618-45A2-A04B-5EF14A2E30F3}"/>
    <dgm:cxn modelId="{B74E60AB-09CA-4985-A982-D9F828A4CA7F}" type="presOf" srcId="{5AAB7F88-0157-4970-B99D-ADAF75C50117}" destId="{3B82C70B-87D2-44B9-A4B1-689757FC1433}" srcOrd="0" destOrd="0" presId="urn:microsoft.com/office/officeart/2005/8/layout/radial3"/>
    <dgm:cxn modelId="{076207B7-9906-4C61-8F7E-0028CE8A8985}" type="presOf" srcId="{C8E684F6-BFDE-433F-8B8D-F6AEF8F5874F}" destId="{47A521A0-2E09-4315-A8A2-F7C6E0D59034}" srcOrd="0" destOrd="0" presId="urn:microsoft.com/office/officeart/2005/8/layout/radial3"/>
    <dgm:cxn modelId="{94C086B9-7771-45B0-8DC3-D661CE191DBC}" srcId="{4EECBD93-F05B-4F54-90FC-424C376D1DE4}" destId="{6EECFB9F-A93F-4423-8E3D-B7D9E9B5D500}" srcOrd="3" destOrd="0" parTransId="{ECE9B3B8-1D54-4A00-A2D9-909637E9943E}" sibTransId="{AC80CFB2-1B46-4805-BEBE-A90718F5AC87}"/>
    <dgm:cxn modelId="{5E96C1BE-0EFF-4B83-AFBA-056B121C82BB}" srcId="{4EECBD93-F05B-4F54-90FC-424C376D1DE4}" destId="{C8E684F6-BFDE-433F-8B8D-F6AEF8F5874F}" srcOrd="8" destOrd="0" parTransId="{249DE465-BE11-44E7-80E5-0ADB8A9DABB2}" sibTransId="{504C20AD-9D6C-4093-AB7F-89934A8343A1}"/>
    <dgm:cxn modelId="{CA949AD2-E6E1-4DC7-8843-A981CEBC13BC}" srcId="{4EECBD93-F05B-4F54-90FC-424C376D1DE4}" destId="{F1430372-1D55-4B10-AFCB-251F7F4FBEFE}" srcOrd="1" destOrd="0" parTransId="{6A839598-FABA-475A-8F59-AA9064F0E370}" sibTransId="{768C1B8C-7DD5-4D3F-85D8-85A6A1658855}"/>
    <dgm:cxn modelId="{4F2FC7D2-BBB0-40C7-A0AF-9698804163F0}" type="presOf" srcId="{A8638F41-097D-4EF1-B93D-130199777512}" destId="{2191A8D6-42AC-4C62-BB74-AF4CF0DFCF36}" srcOrd="0" destOrd="0" presId="urn:microsoft.com/office/officeart/2005/8/layout/radial3"/>
    <dgm:cxn modelId="{B3DD28E1-B5B7-4758-A75B-C6C95EC12AE2}" type="presOf" srcId="{F1430372-1D55-4B10-AFCB-251F7F4FBEFE}" destId="{F5E26CF9-63D3-4652-ADC8-12A359BFE818}" srcOrd="0" destOrd="0" presId="urn:microsoft.com/office/officeart/2005/8/layout/radial3"/>
    <dgm:cxn modelId="{A71754E3-9FFB-400E-B231-5D3D71C6FEEF}" type="presOf" srcId="{DBDA2B80-5F91-4786-BBB1-962747EA1F4E}" destId="{C28953E7-3FB7-4277-BBE7-1D6BE91E3E7E}" srcOrd="0" destOrd="0" presId="urn:microsoft.com/office/officeart/2005/8/layout/radial3"/>
    <dgm:cxn modelId="{19BEECEB-CF4A-4A9B-ACB1-4335A55C054A}" srcId="{EC26FBE2-ADB1-4DAD-8C18-11000B561621}" destId="{4EECBD93-F05B-4F54-90FC-424C376D1DE4}" srcOrd="0" destOrd="0" parTransId="{A61E1C58-2531-4E6A-9095-AA1B2B44FA6E}" sibTransId="{C219C1DA-2260-4C07-88A2-A3F0F225443C}"/>
    <dgm:cxn modelId="{CBE2C9F9-3EE7-4372-A01F-CDE1DA9FC807}" srcId="{4EECBD93-F05B-4F54-90FC-424C376D1DE4}" destId="{599C58F8-9898-4D35-94E7-E0A22326BF31}" srcOrd="4" destOrd="0" parTransId="{0C2BFB91-DEBD-4985-AE28-97C1B1147E36}" sibTransId="{FCE3EC50-73BC-4C01-8704-172C26346F89}"/>
    <dgm:cxn modelId="{392A12FD-1FB3-43EC-9413-565F9E487923}" type="presOf" srcId="{EC26FBE2-ADB1-4DAD-8C18-11000B561621}" destId="{F570EE57-C96F-428F-912E-14990BD9DC79}" srcOrd="0" destOrd="0" presId="urn:microsoft.com/office/officeart/2005/8/layout/radial3"/>
    <dgm:cxn modelId="{14D04D9E-A2EB-4DCE-B46B-A78C684A8E20}" type="presParOf" srcId="{F570EE57-C96F-428F-912E-14990BD9DC79}" destId="{86B1147A-BBDD-4CDD-833F-3B34938AB99C}" srcOrd="0" destOrd="0" presId="urn:microsoft.com/office/officeart/2005/8/layout/radial3"/>
    <dgm:cxn modelId="{741BEAE1-D58B-44B2-BE57-1C196E9767DF}" type="presParOf" srcId="{86B1147A-BBDD-4CDD-833F-3B34938AB99C}" destId="{7B8167DA-F595-4703-B88B-043FA15C7B20}" srcOrd="0" destOrd="0" presId="urn:microsoft.com/office/officeart/2005/8/layout/radial3"/>
    <dgm:cxn modelId="{A428B663-4F39-4D94-907E-11619337E045}" type="presParOf" srcId="{86B1147A-BBDD-4CDD-833F-3B34938AB99C}" destId="{C28953E7-3FB7-4277-BBE7-1D6BE91E3E7E}" srcOrd="1" destOrd="0" presId="urn:microsoft.com/office/officeart/2005/8/layout/radial3"/>
    <dgm:cxn modelId="{168EB4C0-122F-470D-A462-F7282CD0BF49}" type="presParOf" srcId="{86B1147A-BBDD-4CDD-833F-3B34938AB99C}" destId="{F5E26CF9-63D3-4652-ADC8-12A359BFE818}" srcOrd="2" destOrd="0" presId="urn:microsoft.com/office/officeart/2005/8/layout/radial3"/>
    <dgm:cxn modelId="{6A66B21A-54AC-4756-9C92-12B5169C05C5}" type="presParOf" srcId="{86B1147A-BBDD-4CDD-833F-3B34938AB99C}" destId="{3B82C70B-87D2-44B9-A4B1-689757FC1433}" srcOrd="3" destOrd="0" presId="urn:microsoft.com/office/officeart/2005/8/layout/radial3"/>
    <dgm:cxn modelId="{578699DC-FE73-45D3-95BF-CA928A404DB8}" type="presParOf" srcId="{86B1147A-BBDD-4CDD-833F-3B34938AB99C}" destId="{912ADA7A-C6E6-4480-A980-A20ACED86084}" srcOrd="4" destOrd="0" presId="urn:microsoft.com/office/officeart/2005/8/layout/radial3"/>
    <dgm:cxn modelId="{B8D34B46-2CCE-4C9E-94F8-EA2AC68787BA}" type="presParOf" srcId="{86B1147A-BBDD-4CDD-833F-3B34938AB99C}" destId="{98B9B867-D4AC-4E15-B6DA-293AC89E86B6}" srcOrd="5" destOrd="0" presId="urn:microsoft.com/office/officeart/2005/8/layout/radial3"/>
    <dgm:cxn modelId="{618D9EAF-E5E1-4FBF-BFD3-95BA8A0583CE}" type="presParOf" srcId="{86B1147A-BBDD-4CDD-833F-3B34938AB99C}" destId="{A123AF0F-5381-4964-A58D-C0BB8F852823}" srcOrd="6" destOrd="0" presId="urn:microsoft.com/office/officeart/2005/8/layout/radial3"/>
    <dgm:cxn modelId="{22C46194-4F42-4C97-9A74-BA0D68465AF7}" type="presParOf" srcId="{86B1147A-BBDD-4CDD-833F-3B34938AB99C}" destId="{5B7C2632-B76E-4EB7-A967-296DF35D8B78}" srcOrd="7" destOrd="0" presId="urn:microsoft.com/office/officeart/2005/8/layout/radial3"/>
    <dgm:cxn modelId="{5021C874-AB4B-4575-BB5D-8B9C4C1A9E1F}" type="presParOf" srcId="{86B1147A-BBDD-4CDD-833F-3B34938AB99C}" destId="{2191A8D6-42AC-4C62-BB74-AF4CF0DFCF36}" srcOrd="8" destOrd="0" presId="urn:microsoft.com/office/officeart/2005/8/layout/radial3"/>
    <dgm:cxn modelId="{A07C7E22-454B-4DEF-8AF6-BD0F43BF08F7}" type="presParOf" srcId="{86B1147A-BBDD-4CDD-833F-3B34938AB99C}" destId="{47A521A0-2E09-4315-A8A2-F7C6E0D59034}" srcOrd="9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8167DA-F595-4703-B88B-043FA15C7B20}">
      <dsp:nvSpPr>
        <dsp:cNvPr id="0" name=""/>
        <dsp:cNvSpPr/>
      </dsp:nvSpPr>
      <dsp:spPr>
        <a:xfrm>
          <a:off x="3912667" y="1652705"/>
          <a:ext cx="3121058" cy="238514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marL="0" lvl="0" indent="0" algn="ctr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0" kern="1200" dirty="0"/>
            <a:t>Reading</a:t>
          </a:r>
          <a:endParaRPr lang="ru-RU" sz="5000" kern="1200" dirty="0"/>
        </a:p>
      </dsp:txBody>
      <dsp:txXfrm>
        <a:off x="4369735" y="2002001"/>
        <a:ext cx="2206922" cy="1686551"/>
      </dsp:txXfrm>
    </dsp:sp>
    <dsp:sp modelId="{C28953E7-3FB7-4277-BBE7-1D6BE91E3E7E}">
      <dsp:nvSpPr>
        <dsp:cNvPr id="0" name=""/>
        <dsp:cNvSpPr/>
      </dsp:nvSpPr>
      <dsp:spPr>
        <a:xfrm>
          <a:off x="4738813" y="9057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story</a:t>
          </a:r>
          <a:endParaRPr lang="ru-RU" sz="2000" kern="1200" dirty="0"/>
        </a:p>
      </dsp:txBody>
      <dsp:txXfrm>
        <a:off x="4967347" y="237591"/>
        <a:ext cx="1103461" cy="1103461"/>
      </dsp:txXfrm>
    </dsp:sp>
    <dsp:sp modelId="{F5E26CF9-63D3-4652-ADC8-12A359BFE818}">
      <dsp:nvSpPr>
        <dsp:cNvPr id="0" name=""/>
        <dsp:cNvSpPr/>
      </dsp:nvSpPr>
      <dsp:spPr>
        <a:xfrm>
          <a:off x="7923467" y="244343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Literature </a:t>
          </a:r>
          <a:endParaRPr lang="ru-RU" sz="2000" kern="1200" dirty="0"/>
        </a:p>
      </dsp:txBody>
      <dsp:txXfrm>
        <a:off x="8152001" y="472877"/>
        <a:ext cx="1103461" cy="1103461"/>
      </dsp:txXfrm>
    </dsp:sp>
    <dsp:sp modelId="{3B82C70B-87D2-44B9-A4B1-689757FC1433}">
      <dsp:nvSpPr>
        <dsp:cNvPr id="0" name=""/>
        <dsp:cNvSpPr/>
      </dsp:nvSpPr>
      <dsp:spPr>
        <a:xfrm>
          <a:off x="8038723" y="1950560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detective</a:t>
          </a:r>
          <a:endParaRPr lang="ru-RU" sz="2000" kern="1200" dirty="0"/>
        </a:p>
      </dsp:txBody>
      <dsp:txXfrm>
        <a:off x="8267257" y="2179094"/>
        <a:ext cx="1103461" cy="1103461"/>
      </dsp:txXfrm>
    </dsp:sp>
    <dsp:sp modelId="{912ADA7A-C6E6-4480-A980-A20ACED86084}">
      <dsp:nvSpPr>
        <dsp:cNvPr id="0" name=""/>
        <dsp:cNvSpPr/>
      </dsp:nvSpPr>
      <dsp:spPr>
        <a:xfrm>
          <a:off x="7909446" y="3705012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journey</a:t>
          </a:r>
          <a:endParaRPr lang="ru-RU" sz="2000" kern="1200" dirty="0"/>
        </a:p>
      </dsp:txBody>
      <dsp:txXfrm>
        <a:off x="8137980" y="3933546"/>
        <a:ext cx="1103461" cy="1103461"/>
      </dsp:txXfrm>
    </dsp:sp>
    <dsp:sp modelId="{98B9B867-D4AC-4E15-B6DA-293AC89E86B6}">
      <dsp:nvSpPr>
        <dsp:cNvPr id="0" name=""/>
        <dsp:cNvSpPr/>
      </dsp:nvSpPr>
      <dsp:spPr>
        <a:xfrm>
          <a:off x="5931864" y="4003648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genre</a:t>
          </a:r>
          <a:endParaRPr lang="ru-RU" sz="2000" kern="1200" dirty="0"/>
        </a:p>
      </dsp:txBody>
      <dsp:txXfrm>
        <a:off x="6160398" y="4232182"/>
        <a:ext cx="1103461" cy="1103461"/>
      </dsp:txXfrm>
    </dsp:sp>
    <dsp:sp modelId="{A123AF0F-5381-4964-A58D-C0BB8F852823}">
      <dsp:nvSpPr>
        <dsp:cNvPr id="0" name=""/>
        <dsp:cNvSpPr/>
      </dsp:nvSpPr>
      <dsp:spPr>
        <a:xfrm>
          <a:off x="3725605" y="4007351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drama</a:t>
          </a:r>
          <a:endParaRPr lang="ru-RU" sz="2000" kern="1200" dirty="0"/>
        </a:p>
      </dsp:txBody>
      <dsp:txXfrm>
        <a:off x="3954139" y="4235885"/>
        <a:ext cx="1103461" cy="1103461"/>
      </dsp:txXfrm>
    </dsp:sp>
    <dsp:sp modelId="{5B7C2632-B76E-4EB7-A967-296DF35D8B78}">
      <dsp:nvSpPr>
        <dsp:cNvPr id="0" name=""/>
        <dsp:cNvSpPr/>
      </dsp:nvSpPr>
      <dsp:spPr>
        <a:xfrm>
          <a:off x="1695835" y="3855585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writer</a:t>
          </a:r>
          <a:endParaRPr lang="ru-RU" sz="2000" kern="1200" dirty="0"/>
        </a:p>
      </dsp:txBody>
      <dsp:txXfrm>
        <a:off x="1924369" y="4084119"/>
        <a:ext cx="1103461" cy="1103461"/>
      </dsp:txXfrm>
    </dsp:sp>
    <dsp:sp modelId="{2191A8D6-42AC-4C62-BB74-AF4CF0DFCF36}">
      <dsp:nvSpPr>
        <dsp:cNvPr id="0" name=""/>
        <dsp:cNvSpPr/>
      </dsp:nvSpPr>
      <dsp:spPr>
        <a:xfrm>
          <a:off x="1319651" y="1828018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legend</a:t>
          </a:r>
          <a:endParaRPr lang="ru-RU" sz="2000" kern="1200" dirty="0"/>
        </a:p>
      </dsp:txBody>
      <dsp:txXfrm>
        <a:off x="1548185" y="2056552"/>
        <a:ext cx="1103461" cy="1103461"/>
      </dsp:txXfrm>
    </dsp:sp>
    <dsp:sp modelId="{47A521A0-2E09-4315-A8A2-F7C6E0D59034}">
      <dsp:nvSpPr>
        <dsp:cNvPr id="0" name=""/>
        <dsp:cNvSpPr/>
      </dsp:nvSpPr>
      <dsp:spPr>
        <a:xfrm>
          <a:off x="2171443" y="120006"/>
          <a:ext cx="1560529" cy="156052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comedy</a:t>
          </a:r>
          <a:endParaRPr lang="ru-RU" sz="2000" kern="1200" dirty="0"/>
        </a:p>
      </dsp:txBody>
      <dsp:txXfrm>
        <a:off x="2399977" y="348540"/>
        <a:ext cx="1103461" cy="11034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B528AD-991E-D0F2-E486-00B455E89E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B2A245B-1561-ADF4-F75A-CAA3D61D03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A21B45-9F5F-D472-6B48-64F161853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D5D9D5-0FF5-B74A-2566-DEE253E47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BF239AC-A965-A29A-DA22-40D2C0B25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622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4D4B9E-8D9D-B2E9-3FD3-CEBF1998F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A5DEB2-271D-AB9D-27F9-94D87F4419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2F9469-CF72-C55D-F797-8CFA73662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62ED77D-A4BB-7233-7EDE-0CD2B8A3F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3810B5-FEFC-5331-9CDE-659FFAD56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6435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4292E0-2846-EC05-4826-66D610F17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237A9FF-714D-EB51-1AF0-3ADF2E86A3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D0532C-CB2C-19BE-129E-B5FB3F36E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416A42-11E4-75B0-4908-69FFEF367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EAEAE8-BB8F-7111-9431-5764135C4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649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136A89-5E14-5595-B38D-A59F169B2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FB1C5B2-09C0-4670-09F1-65DEDE4310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BCCAFD0-CF90-C6B5-6825-5C4BF511A0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498B7C5-4CB8-FA8A-5385-C3C4E4D99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08A528-611C-3383-E4F5-79A4BE3F6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E2478F3-EBD2-78C2-0E06-6B47F956F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102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176EC3-1D8B-6A8A-553A-382E58191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5793FFB-ADE5-0999-4827-E6015ABB0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15DF515-9904-5BA2-5C1D-EC61689E5F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BF67249-1B30-E935-BE96-3EC57C5AF9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D136642A-20F3-AB61-EE35-98DF1C9C6D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8526406-E08D-567C-E45C-F6DB46089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919B69F-466C-F535-BDD2-EC2018FA3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D0695BB-AD12-EB21-A281-288C82FF8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59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CB23B6-1BFB-F4CF-FCDD-59C1CF773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C9DC314-C05A-292A-8AD4-F8C13BBB8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98AEAB2-305B-64C1-842A-7069C120C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D8964EF-2E9F-9937-E540-4A97778EB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850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6252614-0091-03FA-6EDE-F97BB8B9D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77E61DE-6183-8165-56B8-ED7F5E41F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DC888AE-08FA-515F-E5F8-113A0B8E5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33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7D6319-9963-92E4-21AA-0345ECEF0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30AFC4-06D4-EE97-286F-CBA29C1D58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E0A4EEE-9BBA-8110-A252-C1FBAB0E88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6AD88AA-A583-3AAB-0854-BC1D1CA3A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0E582A-6429-F6F8-2D43-4DD9238B8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05380B1-AEC5-71D4-86D9-31BD4089F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276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3583C5-C11A-DF0C-4854-40D55DC7F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6554A2C-6024-FCB0-41A2-583ACB3685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8CFA20C-162E-DEB7-87EF-49D4B12DF1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C2BEF5C-ACA8-CDA4-2598-AC59F04F3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4082088-9DE2-668D-A774-35372B1FC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A89C12-A348-4AB6-ADBA-FF86B94CC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807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C83D1B-332D-BC42-A689-41C527E23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425C034-1767-C0A5-1809-8DA53DFC70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0B7174F-0028-C252-04C0-D20E0A6AD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89460A-C036-62A9-E3A3-7037A39AA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8C4CBBF-E5EC-C503-AC61-359D8ECCC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6986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C983FFD-EC4B-9F86-7539-ED0BE1CEA1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9ACAE56-74A2-E3FA-69DB-7A61FF141F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2D5468B-CECF-31C6-753A-7A778355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A8D7A1F-44C9-8121-07EA-194F06758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1C73926-28E8-7820-012D-134986296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273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9937AD-1D73-7525-A614-70EBEF502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3E73E70-48B9-B95B-43A3-C81DCFCBB2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1F80CE-460D-A1DD-5F9F-DD83954E26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D3F5D-8F9A-4D30-9821-8425D50BC316}" type="datetimeFigureOut">
              <a:rPr lang="ru-RU" smtClean="0"/>
              <a:t>24.07.2026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16F2151-9DFA-B006-DD49-858EBB52BDA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460AAA4-5169-5719-1B0A-4A38C15D81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CD9325-CD62-49DA-8D1A-BB7BC9759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266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6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7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icture background">
            <a:extLst>
              <a:ext uri="{FF2B5EF4-FFF2-40B4-BE49-F238E27FC236}">
                <a16:creationId xmlns:a16="http://schemas.microsoft.com/office/drawing/2014/main" id="{27D47C26-E70F-F628-6EC7-0985AA2B6B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Заголовок 3">
            <a:extLst>
              <a:ext uri="{FF2B5EF4-FFF2-40B4-BE49-F238E27FC236}">
                <a16:creationId xmlns:a16="http://schemas.microsoft.com/office/drawing/2014/main" id="{5EF0A4D2-AF9D-19A0-D3BC-F79FB20A8CFA}"/>
              </a:ext>
            </a:extLst>
          </p:cNvPr>
          <p:cNvSpPr txBox="1">
            <a:spLocks/>
          </p:cNvSpPr>
          <p:nvPr/>
        </p:nvSpPr>
        <p:spPr>
          <a:xfrm>
            <a:off x="838200" y="124041"/>
            <a:ext cx="10515600" cy="831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Look and guess. Who are these persons?</a:t>
            </a:r>
            <a:endParaRPr lang="ru-RU" dirty="0"/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1EC01818-D73A-7446-B22A-C894E0998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57" y="979358"/>
            <a:ext cx="2115713" cy="2107873"/>
          </a:xfrm>
          <a:prstGeom prst="rect">
            <a:avLst/>
          </a:prstGeom>
        </p:spPr>
      </p:pic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A61AE410-1EA7-22AC-2984-4CF5DABD63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0107" y="974330"/>
            <a:ext cx="2899802" cy="2107872"/>
          </a:xfrm>
          <a:prstGeom prst="rect">
            <a:avLst/>
          </a:prstGeom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606C537C-5CA4-87D9-8997-025BE2A563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9724" y="974329"/>
            <a:ext cx="2806453" cy="2107871"/>
          </a:xfrm>
          <a:prstGeom prst="rect">
            <a:avLst/>
          </a:prstGeom>
        </p:spPr>
      </p:pic>
      <p:pic>
        <p:nvPicPr>
          <p:cNvPr id="13" name="Рисунок 12" descr="Picture background">
            <a:extLst>
              <a:ext uri="{FF2B5EF4-FFF2-40B4-BE49-F238E27FC236}">
                <a16:creationId xmlns:a16="http://schemas.microsoft.com/office/drawing/2014/main" id="{6FCCAE66-2EFA-3D91-D07A-B8DBCF4DB1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7671" y="3515678"/>
            <a:ext cx="2904238" cy="1972528"/>
          </a:xfrm>
          <a:prstGeom prst="rect">
            <a:avLst/>
          </a:prstGeom>
        </p:spPr>
      </p:pic>
      <p:pic>
        <p:nvPicPr>
          <p:cNvPr id="15" name="Рисунок 14" descr="Picture background">
            <a:extLst>
              <a:ext uri="{FF2B5EF4-FFF2-40B4-BE49-F238E27FC236}">
                <a16:creationId xmlns:a16="http://schemas.microsoft.com/office/drawing/2014/main" id="{0A9985A2-A836-AC4D-2A28-C93DCDFA86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9238" y="3515678"/>
            <a:ext cx="3208329" cy="1972528"/>
          </a:xfrm>
          <a:prstGeom prst="rect">
            <a:avLst/>
          </a:prstGeom>
        </p:spPr>
      </p:pic>
      <p:pic>
        <p:nvPicPr>
          <p:cNvPr id="17" name="Рисунок 16" descr="Picture background">
            <a:extLst>
              <a:ext uri="{FF2B5EF4-FFF2-40B4-BE49-F238E27FC236}">
                <a16:creationId xmlns:a16="http://schemas.microsoft.com/office/drawing/2014/main" id="{BFC0DAD0-8623-B296-D3F4-87141B00C0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9376" y="974329"/>
            <a:ext cx="1814332" cy="2547291"/>
          </a:xfrm>
          <a:prstGeom prst="rect">
            <a:avLst/>
          </a:prstGeom>
        </p:spPr>
      </p:pic>
      <p:pic>
        <p:nvPicPr>
          <p:cNvPr id="19" name="Рисунок 18" descr="Picture background">
            <a:extLst>
              <a:ext uri="{FF2B5EF4-FFF2-40B4-BE49-F238E27FC236}">
                <a16:creationId xmlns:a16="http://schemas.microsoft.com/office/drawing/2014/main" id="{3513757C-4AE3-5420-8BF1-242E9CD4B6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27957" y="3847243"/>
            <a:ext cx="2924300" cy="219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062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icture background">
            <a:extLst>
              <a:ext uri="{FF2B5EF4-FFF2-40B4-BE49-F238E27FC236}">
                <a16:creationId xmlns:a16="http://schemas.microsoft.com/office/drawing/2014/main" id="{832C6014-DBD3-D9F3-02E2-17BB276C43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DF8CBD-4DDC-4C61-0AC9-19DE48895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Theme</a:t>
            </a:r>
            <a:r>
              <a:rPr lang="ru-RU" dirty="0"/>
              <a:t>: «</a:t>
            </a:r>
            <a:r>
              <a:rPr lang="en-US" dirty="0"/>
              <a:t>Bookworms</a:t>
            </a:r>
            <a:r>
              <a:rPr lang="ru-RU" dirty="0"/>
              <a:t>» 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CCF600F-28CE-B21B-AE8D-334100D3F6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5180" y="1798464"/>
            <a:ext cx="8555525" cy="908522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/>
              <a:t>Aim</a:t>
            </a:r>
            <a:r>
              <a:rPr lang="ru-RU" dirty="0"/>
              <a:t>: - </a:t>
            </a:r>
            <a:r>
              <a:rPr lang="en-US" dirty="0"/>
              <a:t>give a talk about favorite writer</a:t>
            </a:r>
            <a:endParaRPr lang="ru-RU" dirty="0"/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33A1B632-25D8-D9CD-4664-B0FD51021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85180" y="3268302"/>
            <a:ext cx="8646060" cy="296048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Tasks</a:t>
            </a:r>
            <a:r>
              <a:rPr lang="ru-RU" dirty="0"/>
              <a:t>:    - </a:t>
            </a:r>
            <a:r>
              <a:rPr lang="en-US" dirty="0"/>
              <a:t>learn new words</a:t>
            </a:r>
            <a:r>
              <a:rPr lang="ru-RU" dirty="0"/>
              <a:t>;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      - train listening, reading and speaking skills</a:t>
            </a:r>
            <a:r>
              <a:rPr lang="ru-RU" dirty="0"/>
              <a:t>;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               - improve grammar skills in Past Simple.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97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icture background">
            <a:extLst>
              <a:ext uri="{FF2B5EF4-FFF2-40B4-BE49-F238E27FC236}">
                <a16:creationId xmlns:a16="http://schemas.microsoft.com/office/drawing/2014/main" id="{3FF222BD-EC17-1471-87ED-8779401FA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5CF459-F4E2-C2F3-4123-97B876B5FE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3719"/>
          </a:xfrm>
        </p:spPr>
        <p:txBody>
          <a:bodyPr/>
          <a:lstStyle/>
          <a:p>
            <a:r>
              <a:rPr lang="en-US" dirty="0"/>
              <a:t>Revise the vocabulary using the mind map</a:t>
            </a:r>
            <a:r>
              <a:rPr lang="ru-RU" dirty="0"/>
              <a:t>:</a:t>
            </a:r>
          </a:p>
        </p:txBody>
      </p:sp>
      <p:graphicFrame>
        <p:nvGraphicFramePr>
          <p:cNvPr id="5" name="Объект 4">
            <a:extLst>
              <a:ext uri="{FF2B5EF4-FFF2-40B4-BE49-F238E27FC236}">
                <a16:creationId xmlns:a16="http://schemas.microsoft.com/office/drawing/2014/main" id="{9A80EC66-164C-C37E-B5D8-E53120A4EA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2973955"/>
              </p:ext>
            </p:extLst>
          </p:nvPr>
        </p:nvGraphicFramePr>
        <p:xfrm>
          <a:off x="407406" y="1059255"/>
          <a:ext cx="10946394" cy="5567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2941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8167DA-F595-4703-B88B-043FA15C7B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7B8167DA-F595-4703-B88B-043FA15C7B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8953E7-3FB7-4277-BBE7-1D6BE91E3E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C28953E7-3FB7-4277-BBE7-1D6BE91E3E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E26CF9-63D3-4652-ADC8-12A359BFE8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F5E26CF9-63D3-4652-ADC8-12A359BFE8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82C70B-87D2-44B9-A4B1-689757FC14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3B82C70B-87D2-44B9-A4B1-689757FC14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2ADA7A-C6E6-4480-A980-A20ACED860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912ADA7A-C6E6-4480-A980-A20ACED860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B9B867-D4AC-4E15-B6DA-293AC89E86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graphicEl>
                                              <a:dgm id="{98B9B867-D4AC-4E15-B6DA-293AC89E86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23AF0F-5381-4964-A58D-C0BB8F8528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graphicEl>
                                              <a:dgm id="{A123AF0F-5381-4964-A58D-C0BB8F8528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B7C2632-B76E-4EB7-A967-296DF35D8B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5B7C2632-B76E-4EB7-A967-296DF35D8B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91A8D6-42AC-4C62-BB74-AF4CF0DFC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2191A8D6-42AC-4C62-BB74-AF4CF0DFCF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A521A0-2E09-4315-A8A2-F7C6E0D590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5">
                                            <p:graphicEl>
                                              <a:dgm id="{47A521A0-2E09-4315-A8A2-F7C6E0D590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Picture background">
            <a:extLst>
              <a:ext uri="{FF2B5EF4-FFF2-40B4-BE49-F238E27FC236}">
                <a16:creationId xmlns:a16="http://schemas.microsoft.com/office/drawing/2014/main" id="{49F7DD15-973D-4373-195F-92FF9CCB0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1905307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902C75-FE6E-3EA4-1652-8C8BCF4F592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970229" y="184628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Let`s learn new words! Read, match and translate.</a:t>
            </a:r>
            <a:endParaRPr lang="ru-RU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8E887506-6681-A4C5-29BD-40185B733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377" y="1656073"/>
            <a:ext cx="1350448" cy="909920"/>
          </a:xfrm>
          <a:prstGeom prst="rect">
            <a:avLst/>
          </a:prstGeom>
        </p:spPr>
      </p:pic>
      <p:sp>
        <p:nvSpPr>
          <p:cNvPr id="5" name="Подзаголовок 2">
            <a:extLst>
              <a:ext uri="{FF2B5EF4-FFF2-40B4-BE49-F238E27FC236}">
                <a16:creationId xmlns:a16="http://schemas.microsoft.com/office/drawing/2014/main" id="{97FDF68C-EE1E-6D13-EA4C-469B7381381E}"/>
              </a:ext>
            </a:extLst>
          </p:cNvPr>
          <p:cNvSpPr txBox="1">
            <a:spLocks/>
          </p:cNvSpPr>
          <p:nvPr/>
        </p:nvSpPr>
        <p:spPr>
          <a:xfrm>
            <a:off x="709188" y="1836612"/>
            <a:ext cx="2088333" cy="35432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Translate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53B3F691-68DF-81D2-AB48-FDADB75AA4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0277" y="2614148"/>
            <a:ext cx="1350447" cy="980037"/>
          </a:xfrm>
          <a:prstGeom prst="rect">
            <a:avLst/>
          </a:prstGeom>
        </p:spPr>
      </p:pic>
      <p:sp>
        <p:nvSpPr>
          <p:cNvPr id="7" name="Подзаголовок 4">
            <a:extLst>
              <a:ext uri="{FF2B5EF4-FFF2-40B4-BE49-F238E27FC236}">
                <a16:creationId xmlns:a16="http://schemas.microsoft.com/office/drawing/2014/main" id="{DED29049-FC79-ADD9-127D-795238DE75FF}"/>
              </a:ext>
            </a:extLst>
          </p:cNvPr>
          <p:cNvSpPr txBox="1">
            <a:spLocks/>
          </p:cNvSpPr>
          <p:nvPr/>
        </p:nvSpPr>
        <p:spPr>
          <a:xfrm>
            <a:off x="496431" y="2977774"/>
            <a:ext cx="2513846" cy="4358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mysterious</a:t>
            </a:r>
            <a:r>
              <a:rPr lang="en-US" dirty="0"/>
              <a:t> case</a:t>
            </a:r>
            <a:endParaRPr lang="ru-RU" dirty="0"/>
          </a:p>
        </p:txBody>
      </p:sp>
      <p:pic>
        <p:nvPicPr>
          <p:cNvPr id="8" name="Рисунок 7" descr="Picture background">
            <a:extLst>
              <a:ext uri="{FF2B5EF4-FFF2-40B4-BE49-F238E27FC236}">
                <a16:creationId xmlns:a16="http://schemas.microsoft.com/office/drawing/2014/main" id="{AB2349EA-A6AA-FD05-D1DB-F89332AECC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2378" y="3750007"/>
            <a:ext cx="1350448" cy="1055393"/>
          </a:xfrm>
          <a:prstGeom prst="rect">
            <a:avLst/>
          </a:prstGeom>
        </p:spPr>
      </p:pic>
      <p:sp>
        <p:nvSpPr>
          <p:cNvPr id="9" name="Подзаголовок 6">
            <a:extLst>
              <a:ext uri="{FF2B5EF4-FFF2-40B4-BE49-F238E27FC236}">
                <a16:creationId xmlns:a16="http://schemas.microsoft.com/office/drawing/2014/main" id="{8D23BCD5-7DF2-FCC3-6EB4-515C6121E0CE}"/>
              </a:ext>
            </a:extLst>
          </p:cNvPr>
          <p:cNvSpPr txBox="1">
            <a:spLocks/>
          </p:cNvSpPr>
          <p:nvPr/>
        </p:nvSpPr>
        <p:spPr>
          <a:xfrm>
            <a:off x="363647" y="3957811"/>
            <a:ext cx="2779414" cy="4358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/>
              <a:t>neat </a:t>
            </a:r>
            <a:r>
              <a:rPr lang="en-US" sz="2400" dirty="0"/>
              <a:t>appearance</a:t>
            </a:r>
            <a:endParaRPr lang="ru-RU" sz="2400" dirty="0"/>
          </a:p>
        </p:txBody>
      </p:sp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FD0A656B-A032-1CE2-DB7C-54EFE4ACAC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2378" y="4927656"/>
            <a:ext cx="1350448" cy="1055393"/>
          </a:xfrm>
          <a:prstGeom prst="rect">
            <a:avLst/>
          </a:prstGeom>
        </p:spPr>
      </p:pic>
      <p:sp>
        <p:nvSpPr>
          <p:cNvPr id="11" name="Подзаголовок 8">
            <a:extLst>
              <a:ext uri="{FF2B5EF4-FFF2-40B4-BE49-F238E27FC236}">
                <a16:creationId xmlns:a16="http://schemas.microsoft.com/office/drawing/2014/main" id="{5BAF811C-DC5F-4428-A467-2B5581E8F16D}"/>
              </a:ext>
            </a:extLst>
          </p:cNvPr>
          <p:cNvSpPr txBox="1">
            <a:spLocks/>
          </p:cNvSpPr>
          <p:nvPr/>
        </p:nvSpPr>
        <p:spPr>
          <a:xfrm>
            <a:off x="152143" y="5084419"/>
            <a:ext cx="2779414" cy="35432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obsession with order</a:t>
            </a:r>
            <a:endParaRPr lang="ru-RU" sz="2400" dirty="0"/>
          </a:p>
        </p:txBody>
      </p:sp>
      <p:pic>
        <p:nvPicPr>
          <p:cNvPr id="13" name="Рисунок 12" descr="Picture background">
            <a:extLst>
              <a:ext uri="{FF2B5EF4-FFF2-40B4-BE49-F238E27FC236}">
                <a16:creationId xmlns:a16="http://schemas.microsoft.com/office/drawing/2014/main" id="{09118CA3-5464-7530-6BCF-5B9D602D1D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17879" y="1527397"/>
            <a:ext cx="2017960" cy="1038596"/>
          </a:xfrm>
          <a:prstGeom prst="rect">
            <a:avLst/>
          </a:prstGeom>
        </p:spPr>
      </p:pic>
      <p:sp>
        <p:nvSpPr>
          <p:cNvPr id="14" name="Подзаголовок 10">
            <a:extLst>
              <a:ext uri="{FF2B5EF4-FFF2-40B4-BE49-F238E27FC236}">
                <a16:creationId xmlns:a16="http://schemas.microsoft.com/office/drawing/2014/main" id="{F26D0CB4-A92E-3C11-DED3-D5A4BB00B823}"/>
              </a:ext>
            </a:extLst>
          </p:cNvPr>
          <p:cNvSpPr txBox="1">
            <a:spLocks/>
          </p:cNvSpPr>
          <p:nvPr/>
        </p:nvSpPr>
        <p:spPr>
          <a:xfrm>
            <a:off x="4692713" y="1640574"/>
            <a:ext cx="1825782" cy="4358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psychology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5" name="Рисунок 14" descr="Picture background">
            <a:extLst>
              <a:ext uri="{FF2B5EF4-FFF2-40B4-BE49-F238E27FC236}">
                <a16:creationId xmlns:a16="http://schemas.microsoft.com/office/drawing/2014/main" id="{96DA135B-47B5-F3E0-2380-B36BE61B8C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7879" y="2713095"/>
            <a:ext cx="2017960" cy="1243584"/>
          </a:xfrm>
          <a:prstGeom prst="rect">
            <a:avLst/>
          </a:prstGeom>
        </p:spPr>
      </p:pic>
      <p:sp>
        <p:nvSpPr>
          <p:cNvPr id="16" name="Подзаголовок 12">
            <a:extLst>
              <a:ext uri="{FF2B5EF4-FFF2-40B4-BE49-F238E27FC236}">
                <a16:creationId xmlns:a16="http://schemas.microsoft.com/office/drawing/2014/main" id="{8A2EC6B0-D636-B7B1-19C9-854A34DAD6DB}"/>
              </a:ext>
            </a:extLst>
          </p:cNvPr>
          <p:cNvSpPr txBox="1">
            <a:spLocks/>
          </p:cNvSpPr>
          <p:nvPr/>
        </p:nvSpPr>
        <p:spPr>
          <a:xfrm>
            <a:off x="4692713" y="3059256"/>
            <a:ext cx="2477632" cy="354326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investigation</a:t>
            </a:r>
            <a:endParaRPr lang="ru-RU" sz="2400" dirty="0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7E3983D-CC09-2269-8BD3-5E0E030EAE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728886" y="4036020"/>
            <a:ext cx="1325563" cy="1055394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723B60E-CD8A-8859-E861-BAF6386A53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73818" y="5062946"/>
            <a:ext cx="1224123" cy="1055393"/>
          </a:xfrm>
          <a:prstGeom prst="rect">
            <a:avLst/>
          </a:prstGeom>
        </p:spPr>
      </p:pic>
      <p:pic>
        <p:nvPicPr>
          <p:cNvPr id="19" name="Рисунок 18" descr="Picture background">
            <a:extLst>
              <a:ext uri="{FF2B5EF4-FFF2-40B4-BE49-F238E27FC236}">
                <a16:creationId xmlns:a16="http://schemas.microsoft.com/office/drawing/2014/main" id="{DE103F7D-4571-8311-5487-227E49F95FC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249622" y="1766911"/>
            <a:ext cx="1516606" cy="1839507"/>
          </a:xfrm>
          <a:prstGeom prst="rect">
            <a:avLst/>
          </a:prstGeom>
        </p:spPr>
      </p:pic>
      <p:sp>
        <p:nvSpPr>
          <p:cNvPr id="20" name="Подзаголовок 14">
            <a:extLst>
              <a:ext uri="{FF2B5EF4-FFF2-40B4-BE49-F238E27FC236}">
                <a16:creationId xmlns:a16="http://schemas.microsoft.com/office/drawing/2014/main" id="{63AB07AC-8F4B-857D-695D-CBCD6C26C7A4}"/>
              </a:ext>
            </a:extLst>
          </p:cNvPr>
          <p:cNvSpPr txBox="1">
            <a:spLocks/>
          </p:cNvSpPr>
          <p:nvPr/>
        </p:nvSpPr>
        <p:spPr>
          <a:xfrm>
            <a:off x="4801355" y="4306715"/>
            <a:ext cx="1119611" cy="41770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cape</a:t>
            </a:r>
            <a:endParaRPr lang="ru-RU" sz="2400" dirty="0"/>
          </a:p>
        </p:txBody>
      </p:sp>
      <p:sp>
        <p:nvSpPr>
          <p:cNvPr id="21" name="Подзаголовок 16">
            <a:extLst>
              <a:ext uri="{FF2B5EF4-FFF2-40B4-BE49-F238E27FC236}">
                <a16:creationId xmlns:a16="http://schemas.microsoft.com/office/drawing/2014/main" id="{46B4F335-6ED9-275D-C31A-69E502DC6163}"/>
              </a:ext>
            </a:extLst>
          </p:cNvPr>
          <p:cNvSpPr txBox="1">
            <a:spLocks/>
          </p:cNvSpPr>
          <p:nvPr/>
        </p:nvSpPr>
        <p:spPr>
          <a:xfrm>
            <a:off x="4584071" y="5323712"/>
            <a:ext cx="2243992" cy="435807"/>
          </a:xfrm>
          <a:prstGeom prst="rect">
            <a:avLst/>
          </a:prstGeom>
        </p:spPr>
        <p:txBody>
          <a:bodyPr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3800" dirty="0"/>
              <a:t>magnifying</a:t>
            </a:r>
            <a:r>
              <a:rPr lang="en-US" dirty="0"/>
              <a:t> </a:t>
            </a:r>
            <a:r>
              <a:rPr lang="en-US" sz="3800" dirty="0"/>
              <a:t>glass</a:t>
            </a:r>
            <a:endParaRPr lang="ru-RU" sz="3800" dirty="0"/>
          </a:p>
        </p:txBody>
      </p:sp>
      <p:sp>
        <p:nvSpPr>
          <p:cNvPr id="22" name="Подзаголовок 18">
            <a:extLst>
              <a:ext uri="{FF2B5EF4-FFF2-40B4-BE49-F238E27FC236}">
                <a16:creationId xmlns:a16="http://schemas.microsoft.com/office/drawing/2014/main" id="{4E4AB838-5E52-E764-B927-9006170E9D9B}"/>
              </a:ext>
            </a:extLst>
          </p:cNvPr>
          <p:cNvSpPr txBox="1">
            <a:spLocks/>
          </p:cNvSpPr>
          <p:nvPr/>
        </p:nvSpPr>
        <p:spPr>
          <a:xfrm>
            <a:off x="8670202" y="1337652"/>
            <a:ext cx="2541006" cy="52634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humorous story</a:t>
            </a:r>
            <a:endParaRPr lang="ru-RU" sz="2400" dirty="0"/>
          </a:p>
        </p:txBody>
      </p:sp>
      <p:pic>
        <p:nvPicPr>
          <p:cNvPr id="23" name="Рисунок 22" descr="Picture background">
            <a:extLst>
              <a:ext uri="{FF2B5EF4-FFF2-40B4-BE49-F238E27FC236}">
                <a16:creationId xmlns:a16="http://schemas.microsoft.com/office/drawing/2014/main" id="{9BED644E-9997-139A-E494-27B202D618A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541433" y="4542725"/>
            <a:ext cx="3012860" cy="1550133"/>
          </a:xfrm>
          <a:prstGeom prst="rect">
            <a:avLst/>
          </a:prstGeom>
        </p:spPr>
      </p:pic>
      <p:sp>
        <p:nvSpPr>
          <p:cNvPr id="24" name="Подзаголовок 20">
            <a:extLst>
              <a:ext uri="{FF2B5EF4-FFF2-40B4-BE49-F238E27FC236}">
                <a16:creationId xmlns:a16="http://schemas.microsoft.com/office/drawing/2014/main" id="{34551549-7C83-EBFD-29CB-2E8AB41440AA}"/>
              </a:ext>
            </a:extLst>
          </p:cNvPr>
          <p:cNvSpPr txBox="1">
            <a:spLocks/>
          </p:cNvSpPr>
          <p:nvPr/>
        </p:nvSpPr>
        <p:spPr>
          <a:xfrm>
            <a:off x="8993791" y="4077906"/>
            <a:ext cx="2522899" cy="39959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underwater city</a:t>
            </a:r>
            <a:endParaRPr lang="ru-RU" sz="2400" dirty="0"/>
          </a:p>
        </p:txBody>
      </p:sp>
      <p:sp>
        <p:nvSpPr>
          <p:cNvPr id="25" name="Подзаголовок 22">
            <a:extLst>
              <a:ext uri="{FF2B5EF4-FFF2-40B4-BE49-F238E27FC236}">
                <a16:creationId xmlns:a16="http://schemas.microsoft.com/office/drawing/2014/main" id="{4DDCA39A-4A93-0BAB-3D8A-291A7D47E804}"/>
              </a:ext>
            </a:extLst>
          </p:cNvPr>
          <p:cNvSpPr txBox="1">
            <a:spLocks/>
          </p:cNvSpPr>
          <p:nvPr/>
        </p:nvSpPr>
        <p:spPr>
          <a:xfrm>
            <a:off x="582954" y="2234917"/>
            <a:ext cx="1952531" cy="381487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переводить</a:t>
            </a:r>
          </a:p>
        </p:txBody>
      </p:sp>
      <p:sp>
        <p:nvSpPr>
          <p:cNvPr id="26" name="Подзаголовок 24">
            <a:extLst>
              <a:ext uri="{FF2B5EF4-FFF2-40B4-BE49-F238E27FC236}">
                <a16:creationId xmlns:a16="http://schemas.microsoft.com/office/drawing/2014/main" id="{D6892BAA-C706-0195-CC4C-78B3A71E390F}"/>
              </a:ext>
            </a:extLst>
          </p:cNvPr>
          <p:cNvSpPr txBox="1">
            <a:spLocks/>
          </p:cNvSpPr>
          <p:nvPr/>
        </p:nvSpPr>
        <p:spPr>
          <a:xfrm>
            <a:off x="360629" y="3420502"/>
            <a:ext cx="2649648" cy="381487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загадочная </a:t>
            </a:r>
            <a:r>
              <a:rPr lang="ru-RU" sz="3100" dirty="0"/>
              <a:t>история</a:t>
            </a:r>
          </a:p>
        </p:txBody>
      </p:sp>
      <p:sp>
        <p:nvSpPr>
          <p:cNvPr id="27" name="Подзаголовок 26">
            <a:extLst>
              <a:ext uri="{FF2B5EF4-FFF2-40B4-BE49-F238E27FC236}">
                <a16:creationId xmlns:a16="http://schemas.microsoft.com/office/drawing/2014/main" id="{F284F84D-C8EF-16FA-BE01-F00A65B599CF}"/>
              </a:ext>
            </a:extLst>
          </p:cNvPr>
          <p:cNvSpPr txBox="1">
            <a:spLocks/>
          </p:cNvSpPr>
          <p:nvPr/>
        </p:nvSpPr>
        <p:spPr>
          <a:xfrm>
            <a:off x="360629" y="4397383"/>
            <a:ext cx="2685861" cy="381487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опрятная </a:t>
            </a:r>
            <a:r>
              <a:rPr lang="ru-RU" sz="3100" dirty="0"/>
              <a:t>внешность</a:t>
            </a:r>
          </a:p>
        </p:txBody>
      </p:sp>
      <p:sp>
        <p:nvSpPr>
          <p:cNvPr id="29" name="Подзаголовок 28">
            <a:extLst>
              <a:ext uri="{FF2B5EF4-FFF2-40B4-BE49-F238E27FC236}">
                <a16:creationId xmlns:a16="http://schemas.microsoft.com/office/drawing/2014/main" id="{C1ADF4E0-ED0A-EEDF-0ACA-91524355224F}"/>
              </a:ext>
            </a:extLst>
          </p:cNvPr>
          <p:cNvSpPr txBox="1">
            <a:spLocks/>
          </p:cNvSpPr>
          <p:nvPr/>
        </p:nvSpPr>
        <p:spPr>
          <a:xfrm>
            <a:off x="0" y="5665893"/>
            <a:ext cx="3744114" cy="390540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одержимость  </a:t>
            </a:r>
            <a:r>
              <a:rPr lang="ru-RU" sz="2600" dirty="0"/>
              <a:t>порядком</a:t>
            </a:r>
          </a:p>
        </p:txBody>
      </p:sp>
      <p:sp>
        <p:nvSpPr>
          <p:cNvPr id="28" name="Подзаголовок 30">
            <a:extLst>
              <a:ext uri="{FF2B5EF4-FFF2-40B4-BE49-F238E27FC236}">
                <a16:creationId xmlns:a16="http://schemas.microsoft.com/office/drawing/2014/main" id="{86654E5D-BD5D-0F60-F8D1-E965E6A2CDA9}"/>
              </a:ext>
            </a:extLst>
          </p:cNvPr>
          <p:cNvSpPr txBox="1">
            <a:spLocks/>
          </p:cNvSpPr>
          <p:nvPr/>
        </p:nvSpPr>
        <p:spPr>
          <a:xfrm>
            <a:off x="4625834" y="2065741"/>
            <a:ext cx="1861996" cy="39054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психология</a:t>
            </a:r>
          </a:p>
        </p:txBody>
      </p:sp>
      <p:sp>
        <p:nvSpPr>
          <p:cNvPr id="30" name="Подзаголовок 32">
            <a:extLst>
              <a:ext uri="{FF2B5EF4-FFF2-40B4-BE49-F238E27FC236}">
                <a16:creationId xmlns:a16="http://schemas.microsoft.com/office/drawing/2014/main" id="{C4978563-0622-2358-B1F9-3F12FF08F942}"/>
              </a:ext>
            </a:extLst>
          </p:cNvPr>
          <p:cNvSpPr txBox="1">
            <a:spLocks/>
          </p:cNvSpPr>
          <p:nvPr/>
        </p:nvSpPr>
        <p:spPr>
          <a:xfrm>
            <a:off x="4348768" y="3369798"/>
            <a:ext cx="2211916" cy="41770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расследование</a:t>
            </a:r>
          </a:p>
        </p:txBody>
      </p:sp>
      <p:sp>
        <p:nvSpPr>
          <p:cNvPr id="35" name="Подзаголовок 34">
            <a:extLst>
              <a:ext uri="{FF2B5EF4-FFF2-40B4-BE49-F238E27FC236}">
                <a16:creationId xmlns:a16="http://schemas.microsoft.com/office/drawing/2014/main" id="{47ACC5AE-C7D6-59E0-3C90-CAFD32F637A5}"/>
              </a:ext>
            </a:extLst>
          </p:cNvPr>
          <p:cNvSpPr txBox="1">
            <a:spLocks/>
          </p:cNvSpPr>
          <p:nvPr/>
        </p:nvSpPr>
        <p:spPr>
          <a:xfrm>
            <a:off x="4349701" y="4681459"/>
            <a:ext cx="2928798" cy="381487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/>
              <a:t>плащ с капюшоном</a:t>
            </a:r>
          </a:p>
        </p:txBody>
      </p:sp>
      <p:sp>
        <p:nvSpPr>
          <p:cNvPr id="31" name="Подзаголовок 36">
            <a:extLst>
              <a:ext uri="{FF2B5EF4-FFF2-40B4-BE49-F238E27FC236}">
                <a16:creationId xmlns:a16="http://schemas.microsoft.com/office/drawing/2014/main" id="{7EF16844-B6AD-86D3-217B-87ADFDD365C4}"/>
              </a:ext>
            </a:extLst>
          </p:cNvPr>
          <p:cNvSpPr txBox="1">
            <a:spLocks/>
          </p:cNvSpPr>
          <p:nvPr/>
        </p:nvSpPr>
        <p:spPr>
          <a:xfrm>
            <a:off x="4403872" y="5656839"/>
            <a:ext cx="3648314" cy="408647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600" dirty="0"/>
              <a:t>увеличительное</a:t>
            </a:r>
            <a:r>
              <a:rPr lang="ru-RU" dirty="0"/>
              <a:t> стекло</a:t>
            </a:r>
          </a:p>
        </p:txBody>
      </p:sp>
      <p:sp>
        <p:nvSpPr>
          <p:cNvPr id="32" name="Подзаголовок 38">
            <a:extLst>
              <a:ext uri="{FF2B5EF4-FFF2-40B4-BE49-F238E27FC236}">
                <a16:creationId xmlns:a16="http://schemas.microsoft.com/office/drawing/2014/main" id="{112CC691-3BDC-2E50-E569-9F9696FAB10C}"/>
              </a:ext>
            </a:extLst>
          </p:cNvPr>
          <p:cNvSpPr txBox="1">
            <a:spLocks/>
          </p:cNvSpPr>
          <p:nvPr/>
        </p:nvSpPr>
        <p:spPr>
          <a:xfrm>
            <a:off x="9084325" y="3663244"/>
            <a:ext cx="3012859" cy="37243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смешная история</a:t>
            </a:r>
          </a:p>
        </p:txBody>
      </p:sp>
      <p:sp>
        <p:nvSpPr>
          <p:cNvPr id="33" name="Подзаголовок 40">
            <a:extLst>
              <a:ext uri="{FF2B5EF4-FFF2-40B4-BE49-F238E27FC236}">
                <a16:creationId xmlns:a16="http://schemas.microsoft.com/office/drawing/2014/main" id="{AB764359-AA68-0E06-64FF-E28CEA35CAAA}"/>
              </a:ext>
            </a:extLst>
          </p:cNvPr>
          <p:cNvSpPr txBox="1">
            <a:spLocks/>
          </p:cNvSpPr>
          <p:nvPr/>
        </p:nvSpPr>
        <p:spPr>
          <a:xfrm>
            <a:off x="8606000" y="6092858"/>
            <a:ext cx="2928798" cy="4358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400" dirty="0"/>
              <a:t>подводный город</a:t>
            </a:r>
          </a:p>
        </p:txBody>
      </p:sp>
    </p:spTree>
    <p:extLst>
      <p:ext uri="{BB962C8B-B14F-4D97-AF65-F5344CB8AC3E}">
        <p14:creationId xmlns:p14="http://schemas.microsoft.com/office/powerpoint/2010/main" val="3176150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9" grpId="0"/>
      <p:bldP spid="11" grpId="0"/>
      <p:bldP spid="14" grpId="0"/>
      <p:bldP spid="16" grpId="0"/>
      <p:bldP spid="20" grpId="0"/>
      <p:bldP spid="21" grpId="0"/>
      <p:bldP spid="22" grpId="0"/>
      <p:bldP spid="24" grpId="0"/>
      <p:bldP spid="25" grpId="0"/>
      <p:bldP spid="26" grpId="0"/>
      <p:bldP spid="27" grpId="0"/>
      <p:bldP spid="29" grpId="0"/>
      <p:bldP spid="28" grpId="0"/>
      <p:bldP spid="30" grpId="0"/>
      <p:bldP spid="35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C74ACF9-405B-FD59-1D02-CD3051B12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CB6781-41B7-6A42-DEC9-80CF11218D2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Read the text and complete phrase</a:t>
            </a:r>
            <a:r>
              <a:rPr lang="ru-RU" dirty="0"/>
              <a:t>:</a:t>
            </a:r>
          </a:p>
        </p:txBody>
      </p:sp>
      <p:sp>
        <p:nvSpPr>
          <p:cNvPr id="43" name="Подзаголовок 42">
            <a:extLst>
              <a:ext uri="{FF2B5EF4-FFF2-40B4-BE49-F238E27FC236}">
                <a16:creationId xmlns:a16="http://schemas.microsoft.com/office/drawing/2014/main" id="{84C08305-089A-C070-A6C5-02DE05649E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590532"/>
          </a:xfrm>
        </p:spPr>
        <p:txBody>
          <a:bodyPr>
            <a:normAutofit/>
          </a:bodyPr>
          <a:lstStyle/>
          <a:p>
            <a:pPr marL="457200" indent="-457200" algn="l">
              <a:buAutoNum type="arabicPeriod"/>
            </a:pPr>
            <a:r>
              <a:rPr lang="en-US" dirty="0"/>
              <a:t>……solves crimes with a partner?</a:t>
            </a:r>
          </a:p>
          <a:p>
            <a:pPr marL="457200" indent="-457200" algn="l">
              <a:buAutoNum type="arabicPeriod"/>
            </a:pPr>
            <a:r>
              <a:rPr lang="en-US" dirty="0"/>
              <a:t>……always wants to be neat and tidy?</a:t>
            </a:r>
          </a:p>
          <a:p>
            <a:pPr marL="457200" indent="-457200" algn="l">
              <a:buAutoNum type="arabicPeriod"/>
            </a:pPr>
            <a:r>
              <a:rPr lang="en-US" dirty="0"/>
              <a:t>……doesn`t look like a detective?</a:t>
            </a:r>
          </a:p>
          <a:p>
            <a:pPr marL="457200" indent="-457200" algn="l">
              <a:buAutoNum type="arabicPeriod"/>
            </a:pPr>
            <a:r>
              <a:rPr lang="en-US" dirty="0"/>
              <a:t>……wrote adventure novels?</a:t>
            </a:r>
          </a:p>
          <a:p>
            <a:pPr marL="457200" indent="-457200" algn="l">
              <a:buAutoNum type="arabicPeriod"/>
            </a:pPr>
            <a:r>
              <a:rPr lang="en-US" dirty="0"/>
              <a:t>…….travels in a submarine?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6566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10A2E412-D4C2-5A6E-1562-35D865EDD1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5321"/>
          <a:stretch>
            <a:fillRect/>
          </a:stretch>
        </p:blipFill>
        <p:spPr>
          <a:xfrm>
            <a:off x="1" y="0"/>
            <a:ext cx="12191999" cy="6857999"/>
          </a:xfrm>
          <a:prstGeom prst="rect">
            <a:avLst/>
          </a:prstGeom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1AE9AF6-8A57-9641-0B68-8BFA07A4FA3B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Find the synonyms and describe characters</a:t>
            </a:r>
            <a:r>
              <a:rPr lang="ru-RU"/>
              <a:t>:</a:t>
            </a:r>
            <a:endParaRPr lang="ru-RU" dirty="0"/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E2E5B3C6-4C6B-2F5D-9F90-EA13FBF21EAD}"/>
              </a:ext>
            </a:extLst>
          </p:cNvPr>
          <p:cNvSpPr txBox="1">
            <a:spLocks/>
          </p:cNvSpPr>
          <p:nvPr/>
        </p:nvSpPr>
        <p:spPr>
          <a:xfrm>
            <a:off x="838200" y="1179937"/>
            <a:ext cx="3896762" cy="431551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well known</a:t>
            </a:r>
            <a:br>
              <a:rPr lang="ru-RU" dirty="0"/>
            </a:br>
            <a:r>
              <a:rPr lang="en-US" dirty="0"/>
              <a:t>unusual</a:t>
            </a:r>
            <a:br>
              <a:rPr lang="ru-RU" dirty="0"/>
            </a:br>
            <a:r>
              <a:rPr lang="en-US" dirty="0"/>
              <a:t>amazing</a:t>
            </a:r>
            <a:br>
              <a:rPr lang="ru-RU" dirty="0"/>
            </a:br>
            <a:r>
              <a:rPr lang="en-US" dirty="0"/>
              <a:t>amazing</a:t>
            </a:r>
            <a:br>
              <a:rPr lang="ru-RU" dirty="0"/>
            </a:br>
            <a:r>
              <a:rPr lang="en-US" dirty="0"/>
              <a:t>clever</a:t>
            </a:r>
            <a:br>
              <a:rPr lang="ru-RU" dirty="0"/>
            </a:br>
            <a:r>
              <a:rPr lang="en-US" dirty="0"/>
              <a:t>ordinary</a:t>
            </a:r>
            <a:br>
              <a:rPr lang="ru-RU" dirty="0"/>
            </a:br>
            <a:r>
              <a:rPr lang="en-US" dirty="0"/>
              <a:t>loyal</a:t>
            </a:r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3510054B-F100-85BB-199F-952625488A08}"/>
              </a:ext>
            </a:extLst>
          </p:cNvPr>
          <p:cNvSpPr txBox="1">
            <a:spLocks/>
          </p:cNvSpPr>
          <p:nvPr/>
        </p:nvSpPr>
        <p:spPr>
          <a:xfrm>
            <a:off x="5776111" y="1179937"/>
            <a:ext cx="4191756" cy="425214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600" dirty="0"/>
              <a:t>intelligent</a:t>
            </a:r>
            <a:br>
              <a:rPr lang="ru-RU" sz="4600" dirty="0"/>
            </a:br>
            <a:r>
              <a:rPr lang="en-US" sz="4600" dirty="0"/>
              <a:t>faithful</a:t>
            </a:r>
            <a:br>
              <a:rPr lang="ru-RU" sz="4600" dirty="0"/>
            </a:br>
            <a:r>
              <a:rPr lang="en-US" sz="4600" dirty="0"/>
              <a:t>extraordinary</a:t>
            </a:r>
            <a:br>
              <a:rPr lang="ru-RU" sz="4600" dirty="0"/>
            </a:br>
            <a:r>
              <a:rPr lang="en-US" sz="4600" dirty="0"/>
              <a:t>typical</a:t>
            </a:r>
            <a:br>
              <a:rPr lang="ru-RU" sz="4600" dirty="0"/>
            </a:br>
            <a:r>
              <a:rPr lang="en-US" sz="4600" dirty="0"/>
              <a:t>strange</a:t>
            </a:r>
            <a:br>
              <a:rPr lang="ru-RU" sz="4600" dirty="0"/>
            </a:br>
            <a:r>
              <a:rPr lang="en-US" sz="4600" dirty="0"/>
              <a:t>famous</a:t>
            </a:r>
            <a:endParaRPr lang="ru-RU" sz="4600" dirty="0"/>
          </a:p>
        </p:txBody>
      </p: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AA4A052D-EE40-3B61-B1D8-247293174DDC}"/>
              </a:ext>
            </a:extLst>
          </p:cNvPr>
          <p:cNvCxnSpPr/>
          <p:nvPr/>
        </p:nvCxnSpPr>
        <p:spPr>
          <a:xfrm>
            <a:off x="3395050" y="1502875"/>
            <a:ext cx="2299580" cy="3168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8EA7D00B-B3BB-0E05-B563-BBA1EEE5E505}"/>
              </a:ext>
            </a:extLst>
          </p:cNvPr>
          <p:cNvCxnSpPr/>
          <p:nvPr/>
        </p:nvCxnSpPr>
        <p:spPr>
          <a:xfrm>
            <a:off x="2770360" y="2018923"/>
            <a:ext cx="3005751" cy="7785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8BD111E7-6DF8-AFDF-8869-322F0D4EEBAE}"/>
              </a:ext>
            </a:extLst>
          </p:cNvPr>
          <p:cNvCxnSpPr/>
          <p:nvPr/>
        </p:nvCxnSpPr>
        <p:spPr>
          <a:xfrm>
            <a:off x="2716040" y="2643612"/>
            <a:ext cx="3060071" cy="14213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6F1C6ED9-7D2E-45D3-4274-EA9AD6EB0AB3}"/>
              </a:ext>
            </a:extLst>
          </p:cNvPr>
          <p:cNvCxnSpPr/>
          <p:nvPr/>
        </p:nvCxnSpPr>
        <p:spPr>
          <a:xfrm flipV="1">
            <a:off x="2362954" y="1611517"/>
            <a:ext cx="3331676" cy="23629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F29C8CAD-DDB1-CBF7-3236-0AC3BAB06A6A}"/>
              </a:ext>
            </a:extLst>
          </p:cNvPr>
          <p:cNvCxnSpPr>
            <a:cxnSpLocks/>
          </p:cNvCxnSpPr>
          <p:nvPr/>
        </p:nvCxnSpPr>
        <p:spPr>
          <a:xfrm flipV="1">
            <a:off x="2770360" y="3429000"/>
            <a:ext cx="2924270" cy="1016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6E019DAB-FB2C-8E5E-ED17-3DF3BB433532}"/>
              </a:ext>
            </a:extLst>
          </p:cNvPr>
          <p:cNvCxnSpPr/>
          <p:nvPr/>
        </p:nvCxnSpPr>
        <p:spPr>
          <a:xfrm flipV="1">
            <a:off x="2362954" y="2199992"/>
            <a:ext cx="3331676" cy="28790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0071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icture background">
            <a:extLst>
              <a:ext uri="{FF2B5EF4-FFF2-40B4-BE49-F238E27FC236}">
                <a16:creationId xmlns:a16="http://schemas.microsoft.com/office/drawing/2014/main" id="{86B6AFAA-62CF-48E0-890A-4C414A0E78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583"/>
            <a:ext cx="12192000" cy="6857999"/>
          </a:xfrm>
          <a:prstGeom prst="rect">
            <a:avLst/>
          </a:prstGeom>
        </p:spPr>
      </p:pic>
      <p:pic>
        <p:nvPicPr>
          <p:cNvPr id="3" name="Рисунок 2" descr="Picture background">
            <a:extLst>
              <a:ext uri="{FF2B5EF4-FFF2-40B4-BE49-F238E27FC236}">
                <a16:creationId xmlns:a16="http://schemas.microsoft.com/office/drawing/2014/main" id="{70B41ABF-45CE-2599-6942-D78A01C835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822" y="709868"/>
            <a:ext cx="2899802" cy="2107872"/>
          </a:xfrm>
          <a:prstGeom prst="rect">
            <a:avLst/>
          </a:prstGeom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66FEA89F-6D76-4ADD-FB93-07A888FBA964}"/>
              </a:ext>
            </a:extLst>
          </p:cNvPr>
          <p:cNvSpPr txBox="1">
            <a:spLocks/>
          </p:cNvSpPr>
          <p:nvPr/>
        </p:nvSpPr>
        <p:spPr>
          <a:xfrm>
            <a:off x="1275786" y="2842843"/>
            <a:ext cx="3018576" cy="7303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She was…….</a:t>
            </a:r>
            <a:endParaRPr lang="ru-RU" dirty="0"/>
          </a:p>
        </p:txBody>
      </p:sp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8B821A54-8665-2EBE-2E4C-F9749E2017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5548" y="734972"/>
            <a:ext cx="2806453" cy="210787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A44C6590-6729-8404-8F67-3F49DBCAD7BC}"/>
              </a:ext>
            </a:extLst>
          </p:cNvPr>
          <p:cNvSpPr txBox="1">
            <a:spLocks/>
          </p:cNvSpPr>
          <p:nvPr/>
        </p:nvSpPr>
        <p:spPr>
          <a:xfrm>
            <a:off x="4985446" y="2857147"/>
            <a:ext cx="2806453" cy="5673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 was…….</a:t>
            </a:r>
            <a:endParaRPr lang="ru-RU" dirty="0"/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09B8A4D8-05AA-33DB-A50D-205BA4991A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4946" y="366485"/>
            <a:ext cx="1814332" cy="2547291"/>
          </a:xfrm>
          <a:prstGeom prst="rect">
            <a:avLst/>
          </a:prstGeom>
        </p:spPr>
      </p:pic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22CAF830-F4CB-24A4-2A1C-1EC78EB05126}"/>
              </a:ext>
            </a:extLst>
          </p:cNvPr>
          <p:cNvSpPr txBox="1">
            <a:spLocks/>
          </p:cNvSpPr>
          <p:nvPr/>
        </p:nvSpPr>
        <p:spPr>
          <a:xfrm>
            <a:off x="8588723" y="2891197"/>
            <a:ext cx="2806453" cy="5673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 was…….</a:t>
            </a:r>
            <a:endParaRPr lang="ru-RU" dirty="0"/>
          </a:p>
        </p:txBody>
      </p:sp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1DA4D4FF-52CE-AFC7-F9CA-930E720E89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9108" y="3781126"/>
            <a:ext cx="2904238" cy="1972528"/>
          </a:xfrm>
          <a:prstGeom prst="rect">
            <a:avLst/>
          </a:prstGeom>
        </p:spPr>
      </p:pic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BA2A783C-9655-21B3-667E-C81ED7E123BC}"/>
              </a:ext>
            </a:extLst>
          </p:cNvPr>
          <p:cNvSpPr txBox="1">
            <a:spLocks/>
          </p:cNvSpPr>
          <p:nvPr/>
        </p:nvSpPr>
        <p:spPr>
          <a:xfrm>
            <a:off x="1179108" y="5864441"/>
            <a:ext cx="2806453" cy="5673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 was…….</a:t>
            </a:r>
            <a:endParaRPr lang="ru-RU" dirty="0"/>
          </a:p>
        </p:txBody>
      </p:sp>
      <p:pic>
        <p:nvPicPr>
          <p:cNvPr id="14" name="Рисунок 13" descr="Picture background">
            <a:extLst>
              <a:ext uri="{FF2B5EF4-FFF2-40B4-BE49-F238E27FC236}">
                <a16:creationId xmlns:a16="http://schemas.microsoft.com/office/drawing/2014/main" id="{D1D532C0-EE04-31EE-63F2-354E917D31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4609" y="3754045"/>
            <a:ext cx="3208329" cy="1972528"/>
          </a:xfrm>
          <a:prstGeom prst="rect">
            <a:avLst/>
          </a:prstGeom>
        </p:spPr>
      </p:pic>
      <p:sp>
        <p:nvSpPr>
          <p:cNvPr id="19" name="Заголовок 5">
            <a:extLst>
              <a:ext uri="{FF2B5EF4-FFF2-40B4-BE49-F238E27FC236}">
                <a16:creationId xmlns:a16="http://schemas.microsoft.com/office/drawing/2014/main" id="{66DF85FC-7714-A933-9F7B-15FD1622E2A4}"/>
              </a:ext>
            </a:extLst>
          </p:cNvPr>
          <p:cNvSpPr txBox="1">
            <a:spLocks/>
          </p:cNvSpPr>
          <p:nvPr/>
        </p:nvSpPr>
        <p:spPr>
          <a:xfrm>
            <a:off x="4802361" y="5753654"/>
            <a:ext cx="3579891" cy="82087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They were…….</a:t>
            </a:r>
            <a:endParaRPr lang="ru-RU" dirty="0"/>
          </a:p>
        </p:txBody>
      </p:sp>
      <p:pic>
        <p:nvPicPr>
          <p:cNvPr id="20" name="Рисунок 19" descr="Picture background">
            <a:extLst>
              <a:ext uri="{FF2B5EF4-FFF2-40B4-BE49-F238E27FC236}">
                <a16:creationId xmlns:a16="http://schemas.microsoft.com/office/drawing/2014/main" id="{5905925A-648E-F077-EB8D-6B06344A3BC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0448" y="3744183"/>
            <a:ext cx="2924300" cy="1972528"/>
          </a:xfrm>
          <a:prstGeom prst="rect">
            <a:avLst/>
          </a:prstGeom>
        </p:spPr>
      </p:pic>
      <p:sp>
        <p:nvSpPr>
          <p:cNvPr id="22" name="Заголовок 1">
            <a:extLst>
              <a:ext uri="{FF2B5EF4-FFF2-40B4-BE49-F238E27FC236}">
                <a16:creationId xmlns:a16="http://schemas.microsoft.com/office/drawing/2014/main" id="{CD2DF472-868C-4BB5-EBAE-A416E6B4E497}"/>
              </a:ext>
            </a:extLst>
          </p:cNvPr>
          <p:cNvSpPr txBox="1">
            <a:spLocks/>
          </p:cNvSpPr>
          <p:nvPr/>
        </p:nvSpPr>
        <p:spPr>
          <a:xfrm>
            <a:off x="8461374" y="5640293"/>
            <a:ext cx="2806453" cy="56738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He was…….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950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7C728E51-481A-A972-D7C5-327959C16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Let`s revise grammar!</a:t>
            </a:r>
            <a:endParaRPr lang="ru-RU" dirty="0"/>
          </a:p>
        </p:txBody>
      </p:sp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B543AD7A-B652-8ED4-5400-D91020E849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803" t="4730" r="5902" b="6007"/>
          <a:stretch>
            <a:fillRect/>
          </a:stretch>
        </p:blipFill>
        <p:spPr>
          <a:xfrm>
            <a:off x="389299" y="1376127"/>
            <a:ext cx="10855105" cy="5116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0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04C2CAC6-AF84-C3E1-D37A-B0EAADE56A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7"/>
            <a:ext cx="12190511" cy="685883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78532A-7945-A5F8-8120-9ADF80523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3909"/>
            <a:ext cx="10515600" cy="883483"/>
          </a:xfrm>
        </p:spPr>
        <p:txBody>
          <a:bodyPr>
            <a:normAutofit/>
          </a:bodyPr>
          <a:lstStyle/>
          <a:p>
            <a:r>
              <a:rPr lang="en-US" dirty="0"/>
              <a:t>Practice grammar skills…</a:t>
            </a:r>
            <a:endParaRPr lang="ru-RU" dirty="0"/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89914E41-2810-CC2F-4E2A-DF84250407FE}"/>
              </a:ext>
            </a:extLst>
          </p:cNvPr>
          <p:cNvSpPr txBox="1">
            <a:spLocks/>
          </p:cNvSpPr>
          <p:nvPr/>
        </p:nvSpPr>
        <p:spPr>
          <a:xfrm>
            <a:off x="838200" y="1174640"/>
            <a:ext cx="10515600" cy="6722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/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46A1DB1-8C8A-E797-58B3-335F2122FA90}"/>
              </a:ext>
            </a:extLst>
          </p:cNvPr>
          <p:cNvSpPr txBox="1">
            <a:spLocks/>
          </p:cNvSpPr>
          <p:nvPr/>
        </p:nvSpPr>
        <p:spPr>
          <a:xfrm>
            <a:off x="304045" y="1037392"/>
            <a:ext cx="11302497" cy="5297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100" dirty="0"/>
              <a:t>1.</a:t>
            </a:r>
            <a:r>
              <a:rPr lang="en-US" sz="3200" dirty="0"/>
              <a:t>Y</a:t>
            </a:r>
            <a:r>
              <a:rPr lang="ru-RU" sz="3200" dirty="0" err="1"/>
              <a:t>esterday</a:t>
            </a:r>
            <a:r>
              <a:rPr lang="ru-RU" sz="3200" dirty="0"/>
              <a:t> </a:t>
            </a:r>
            <a:r>
              <a:rPr lang="ru-RU" sz="3200" dirty="0" err="1"/>
              <a:t>he</a:t>
            </a:r>
            <a:r>
              <a:rPr lang="en-US" sz="3200" dirty="0"/>
              <a:t>                 </a:t>
            </a:r>
            <a:r>
              <a:rPr lang="ru-RU" sz="3200" dirty="0" err="1"/>
              <a:t>his</a:t>
            </a:r>
            <a:r>
              <a:rPr lang="ru-RU" sz="3200" dirty="0"/>
              <a:t> </a:t>
            </a:r>
            <a:r>
              <a:rPr lang="ru-RU" sz="3200" dirty="0" err="1"/>
              <a:t>face</a:t>
            </a:r>
            <a:r>
              <a:rPr lang="ru-RU" sz="3200" dirty="0"/>
              <a:t> </a:t>
            </a:r>
            <a:r>
              <a:rPr lang="ru-RU" sz="3200" dirty="0" err="1"/>
              <a:t>at</a:t>
            </a:r>
            <a:r>
              <a:rPr lang="ru-RU" sz="3200" dirty="0"/>
              <a:t> a </a:t>
            </a:r>
            <a:r>
              <a:rPr lang="ru-RU" sz="3200" dirty="0" err="1"/>
              <a:t>quarter</a:t>
            </a:r>
            <a:r>
              <a:rPr lang="ru-RU" sz="3200" dirty="0"/>
              <a:t> </a:t>
            </a:r>
            <a:r>
              <a:rPr lang="ru-RU" sz="3200" dirty="0" err="1"/>
              <a:t>past</a:t>
            </a:r>
            <a:r>
              <a:rPr lang="ru-RU" sz="3200" dirty="0"/>
              <a:t> </a:t>
            </a:r>
            <a:r>
              <a:rPr lang="ru-RU" sz="3200" dirty="0" err="1"/>
              <a:t>seven</a:t>
            </a:r>
            <a:r>
              <a:rPr lang="ru-RU" sz="3200" dirty="0"/>
              <a:t>. (</a:t>
            </a:r>
            <a:r>
              <a:rPr lang="ru-RU" sz="3200" dirty="0" err="1"/>
              <a:t>to</a:t>
            </a:r>
            <a:r>
              <a:rPr lang="ru-RU" sz="3200" dirty="0"/>
              <a:t> </a:t>
            </a:r>
            <a:r>
              <a:rPr lang="ru-RU" sz="3200" dirty="0" err="1"/>
              <a:t>wash</a:t>
            </a:r>
            <a:r>
              <a:rPr lang="ru-RU" sz="3200" dirty="0"/>
              <a:t>)   </a:t>
            </a:r>
            <a:r>
              <a:rPr lang="ru-RU" sz="3100" dirty="0"/>
              <a:t>    </a:t>
            </a:r>
            <a:br>
              <a:rPr lang="ru-RU" dirty="0"/>
            </a:br>
            <a:r>
              <a:rPr lang="ru-RU" sz="3100" dirty="0"/>
              <a:t>2. </a:t>
            </a:r>
            <a:r>
              <a:rPr lang="ru-RU" sz="3200" dirty="0"/>
              <a:t>I </a:t>
            </a:r>
            <a:r>
              <a:rPr lang="en-US" sz="3200" dirty="0"/>
              <a:t>                  </a:t>
            </a:r>
            <a:r>
              <a:rPr lang="ru-RU" sz="3200" dirty="0" err="1"/>
              <a:t>at</a:t>
            </a:r>
            <a:r>
              <a:rPr lang="ru-RU" sz="3200" dirty="0"/>
              <a:t> </a:t>
            </a:r>
            <a:r>
              <a:rPr lang="ru-RU" sz="3200" dirty="0" err="1"/>
              <a:t>school</a:t>
            </a:r>
            <a:r>
              <a:rPr lang="ru-RU" sz="3200" dirty="0"/>
              <a:t> 3 </a:t>
            </a:r>
            <a:r>
              <a:rPr lang="ru-RU" sz="3200" dirty="0" err="1"/>
              <a:t>years</a:t>
            </a:r>
            <a:r>
              <a:rPr lang="ru-RU" sz="3200" dirty="0"/>
              <a:t> </a:t>
            </a:r>
            <a:r>
              <a:rPr lang="ru-RU" sz="3200" dirty="0" err="1"/>
              <a:t>ago</a:t>
            </a:r>
            <a:r>
              <a:rPr lang="en-US" sz="3200" dirty="0"/>
              <a:t>.</a:t>
            </a:r>
            <a:r>
              <a:rPr lang="ru-RU" sz="3200" dirty="0"/>
              <a:t>   ( </a:t>
            </a:r>
            <a:r>
              <a:rPr lang="ru-RU" sz="3200" dirty="0" err="1"/>
              <a:t>to</a:t>
            </a:r>
            <a:r>
              <a:rPr lang="ru-RU" sz="3200" dirty="0"/>
              <a:t> </a:t>
            </a:r>
            <a:r>
              <a:rPr lang="ru-RU" sz="3200" dirty="0" err="1"/>
              <a:t>work</a:t>
            </a:r>
            <a:r>
              <a:rPr lang="ru-RU" sz="3200" dirty="0"/>
              <a:t>)        </a:t>
            </a:r>
            <a:br>
              <a:rPr lang="ru-RU" sz="3100" dirty="0"/>
            </a:br>
            <a:r>
              <a:rPr lang="ru-RU" sz="3100" dirty="0"/>
              <a:t>3. We </a:t>
            </a:r>
            <a:r>
              <a:rPr lang="en-US" sz="3100" dirty="0"/>
              <a:t>                 </a:t>
            </a:r>
            <a:r>
              <a:rPr lang="ru-RU" sz="3100" dirty="0" err="1"/>
              <a:t>at</a:t>
            </a:r>
            <a:r>
              <a:rPr lang="ru-RU" sz="3100" dirty="0"/>
              <a:t> </a:t>
            </a:r>
            <a:r>
              <a:rPr lang="ru-RU" sz="3100" dirty="0" err="1"/>
              <a:t>university</a:t>
            </a:r>
            <a:r>
              <a:rPr lang="ru-RU" sz="3100" dirty="0"/>
              <a:t> </a:t>
            </a:r>
            <a:r>
              <a:rPr lang="ru-RU" sz="3100" dirty="0" err="1"/>
              <a:t>in</a:t>
            </a:r>
            <a:r>
              <a:rPr lang="ru-RU" sz="3100" dirty="0"/>
              <a:t> 1998. (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study</a:t>
            </a:r>
            <a:r>
              <a:rPr lang="ru-RU" sz="3100" dirty="0"/>
              <a:t>)          </a:t>
            </a:r>
            <a:br>
              <a:rPr lang="ru-RU" sz="3100" dirty="0"/>
            </a:br>
            <a:r>
              <a:rPr lang="ru-RU" sz="3100" dirty="0"/>
              <a:t>4. My </a:t>
            </a:r>
            <a:r>
              <a:rPr lang="ru-RU" sz="3100" dirty="0" err="1"/>
              <a:t>mother</a:t>
            </a:r>
            <a:r>
              <a:rPr lang="ru-RU" sz="3100" dirty="0"/>
              <a:t> </a:t>
            </a:r>
            <a:r>
              <a:rPr lang="en-US" sz="3100" dirty="0"/>
              <a:t> </a:t>
            </a:r>
            <a:r>
              <a:rPr lang="en-US" sz="3100" dirty="0">
                <a:solidFill>
                  <a:srgbClr val="FF0000"/>
                </a:solidFill>
              </a:rPr>
              <a:t>          </a:t>
            </a:r>
            <a:r>
              <a:rPr lang="ru-RU" sz="3100" dirty="0">
                <a:solidFill>
                  <a:srgbClr val="FF0000"/>
                </a:solidFill>
              </a:rPr>
              <a:t>  </a:t>
            </a:r>
            <a:r>
              <a:rPr lang="en-US" sz="3100" dirty="0">
                <a:solidFill>
                  <a:srgbClr val="FF0000"/>
                </a:solidFill>
              </a:rPr>
              <a:t>     </a:t>
            </a:r>
            <a:r>
              <a:rPr lang="en-US" sz="3100" dirty="0"/>
              <a:t>   </a:t>
            </a:r>
            <a:r>
              <a:rPr lang="ru-RU" sz="3100" dirty="0" err="1"/>
              <a:t>milk</a:t>
            </a:r>
            <a:r>
              <a:rPr lang="ru-RU" sz="3100" dirty="0"/>
              <a:t> </a:t>
            </a:r>
            <a:r>
              <a:rPr lang="ru-RU" sz="3100" dirty="0" err="1"/>
              <a:t>in</a:t>
            </a:r>
            <a:r>
              <a:rPr lang="ru-RU" sz="3100" dirty="0"/>
              <a:t> </a:t>
            </a:r>
            <a:r>
              <a:rPr lang="ru-RU" sz="3100" dirty="0" err="1"/>
              <a:t>her</a:t>
            </a:r>
            <a:r>
              <a:rPr lang="ru-RU" sz="3100" dirty="0"/>
              <a:t> </a:t>
            </a:r>
            <a:r>
              <a:rPr lang="ru-RU" sz="3100" dirty="0" err="1"/>
              <a:t>childhood</a:t>
            </a:r>
            <a:r>
              <a:rPr lang="ru-RU" sz="3100" dirty="0"/>
              <a:t>. (</a:t>
            </a:r>
            <a:r>
              <a:rPr lang="ru-RU" sz="3100" dirty="0" err="1"/>
              <a:t>not</a:t>
            </a:r>
            <a:r>
              <a:rPr lang="ru-RU" sz="3100" dirty="0"/>
              <a:t>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like</a:t>
            </a:r>
            <a:r>
              <a:rPr lang="ru-RU" sz="3100" dirty="0"/>
              <a:t>)        </a:t>
            </a:r>
            <a:br>
              <a:rPr lang="ru-RU" sz="3100" dirty="0"/>
            </a:br>
            <a:r>
              <a:rPr lang="ru-RU" sz="3100" dirty="0"/>
              <a:t>5. </a:t>
            </a:r>
            <a:r>
              <a:rPr lang="ru-RU" sz="3100" dirty="0" err="1"/>
              <a:t>Our</a:t>
            </a:r>
            <a:r>
              <a:rPr lang="ru-RU" sz="3100" dirty="0"/>
              <a:t> </a:t>
            </a:r>
            <a:r>
              <a:rPr lang="ru-RU" sz="3100" dirty="0" err="1"/>
              <a:t>children</a:t>
            </a:r>
            <a:r>
              <a:rPr lang="en-US" sz="3100" dirty="0"/>
              <a:t>                 </a:t>
            </a:r>
            <a:r>
              <a:rPr lang="ru-RU" sz="3100" dirty="0" err="1"/>
              <a:t>football</a:t>
            </a:r>
            <a:r>
              <a:rPr lang="ru-RU" sz="3100" dirty="0"/>
              <a:t> </a:t>
            </a:r>
            <a:r>
              <a:rPr lang="ru-RU" sz="3100" dirty="0" err="1"/>
              <a:t>last</a:t>
            </a:r>
            <a:r>
              <a:rPr lang="ru-RU" sz="3100" dirty="0"/>
              <a:t> </a:t>
            </a:r>
            <a:r>
              <a:rPr lang="ru-RU" sz="3100" dirty="0" err="1"/>
              <a:t>year</a:t>
            </a:r>
            <a:r>
              <a:rPr lang="en-US" sz="3100" dirty="0"/>
              <a:t>.</a:t>
            </a:r>
            <a:r>
              <a:rPr lang="ru-RU" sz="3100" dirty="0"/>
              <a:t> (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play</a:t>
            </a:r>
            <a:r>
              <a:rPr lang="ru-RU" sz="3100" dirty="0"/>
              <a:t>)         </a:t>
            </a:r>
            <a:br>
              <a:rPr lang="ru-RU" dirty="0"/>
            </a:br>
            <a:r>
              <a:rPr lang="ru-RU" sz="3100" dirty="0"/>
              <a:t>6. </a:t>
            </a:r>
            <a:r>
              <a:rPr lang="en-US" sz="3100" dirty="0"/>
              <a:t>        </a:t>
            </a:r>
            <a:r>
              <a:rPr lang="ru-RU" sz="3100" dirty="0"/>
              <a:t>You</a:t>
            </a:r>
            <a:r>
              <a:rPr lang="en-US" sz="3100" dirty="0"/>
              <a:t> </a:t>
            </a:r>
            <a:r>
              <a:rPr lang="en-US" sz="3100" dirty="0">
                <a:solidFill>
                  <a:srgbClr val="FF0000"/>
                </a:solidFill>
              </a:rPr>
              <a:t>      </a:t>
            </a:r>
            <a:r>
              <a:rPr lang="en-US" sz="3100" dirty="0"/>
              <a:t>  </a:t>
            </a:r>
            <a:r>
              <a:rPr lang="ru-RU" sz="3100" dirty="0" err="1"/>
              <a:t>your</a:t>
            </a:r>
            <a:r>
              <a:rPr lang="ru-RU" sz="3100" dirty="0"/>
              <a:t> </a:t>
            </a:r>
            <a:r>
              <a:rPr lang="ru-RU" sz="3100" dirty="0" err="1"/>
              <a:t>school</a:t>
            </a:r>
            <a:r>
              <a:rPr lang="ru-RU" sz="3100" dirty="0"/>
              <a:t>? (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like</a:t>
            </a:r>
            <a:r>
              <a:rPr lang="ru-RU" sz="3100" dirty="0"/>
              <a:t>)          </a:t>
            </a:r>
            <a:br>
              <a:rPr lang="ru-RU" sz="3100" dirty="0"/>
            </a:br>
            <a:r>
              <a:rPr lang="ru-RU" sz="3100" dirty="0"/>
              <a:t>7. </a:t>
            </a:r>
            <a:r>
              <a:rPr lang="en-US" sz="3100" dirty="0"/>
              <a:t>        </a:t>
            </a:r>
            <a:r>
              <a:rPr lang="ru-RU" sz="3100" dirty="0"/>
              <a:t>You </a:t>
            </a:r>
            <a:r>
              <a:rPr lang="en-US" sz="3100" dirty="0"/>
              <a:t> </a:t>
            </a:r>
            <a:r>
              <a:rPr lang="en-US" sz="3100" dirty="0">
                <a:solidFill>
                  <a:srgbClr val="FF0000"/>
                </a:solidFill>
              </a:rPr>
              <a:t>          </a:t>
            </a:r>
            <a:r>
              <a:rPr lang="en-US" sz="3100" dirty="0"/>
              <a:t>  </a:t>
            </a:r>
            <a:r>
              <a:rPr lang="ru-RU" sz="3100" dirty="0" err="1"/>
              <a:t>at</a:t>
            </a:r>
            <a:r>
              <a:rPr lang="ru-RU" sz="3100" dirty="0"/>
              <a:t> </a:t>
            </a:r>
            <a:r>
              <a:rPr lang="ru-RU" sz="3100" dirty="0" err="1"/>
              <a:t>the</a:t>
            </a:r>
            <a:r>
              <a:rPr lang="ru-RU" sz="3100" dirty="0"/>
              <a:t> </a:t>
            </a:r>
            <a:r>
              <a:rPr lang="ru-RU" sz="3100" dirty="0" err="1"/>
              <a:t>hospital</a:t>
            </a:r>
            <a:r>
              <a:rPr lang="ru-RU" sz="3100" dirty="0"/>
              <a:t> </a:t>
            </a:r>
            <a:r>
              <a:rPr lang="ru-RU" sz="3100" dirty="0" err="1"/>
              <a:t>last</a:t>
            </a:r>
            <a:r>
              <a:rPr lang="ru-RU" sz="3100" dirty="0"/>
              <a:t> </a:t>
            </a:r>
            <a:r>
              <a:rPr lang="ru-RU" sz="3100" dirty="0" err="1"/>
              <a:t>week</a:t>
            </a:r>
            <a:r>
              <a:rPr lang="ru-RU" sz="3100" dirty="0"/>
              <a:t>? (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work</a:t>
            </a:r>
            <a:r>
              <a:rPr lang="ru-RU" sz="3100" dirty="0"/>
              <a:t>)          </a:t>
            </a:r>
            <a:br>
              <a:rPr lang="ru-RU" sz="3100" dirty="0"/>
            </a:br>
            <a:r>
              <a:rPr lang="ru-RU" sz="3100" dirty="0"/>
              <a:t>8. We</a:t>
            </a:r>
            <a:r>
              <a:rPr lang="en-US" sz="3100" dirty="0">
                <a:solidFill>
                  <a:srgbClr val="FF0000"/>
                </a:solidFill>
              </a:rPr>
              <a:t>                     </a:t>
            </a:r>
            <a:r>
              <a:rPr lang="ru-RU" sz="3100" dirty="0" err="1"/>
              <a:t>yesterday</a:t>
            </a:r>
            <a:r>
              <a:rPr lang="en-US" sz="3100" dirty="0"/>
              <a:t>.</a:t>
            </a:r>
            <a:r>
              <a:rPr lang="ru-RU" sz="3100" dirty="0"/>
              <a:t>  ( </a:t>
            </a:r>
            <a:r>
              <a:rPr lang="ru-RU" sz="3100" dirty="0" err="1"/>
              <a:t>not</a:t>
            </a:r>
            <a:r>
              <a:rPr lang="ru-RU" sz="3100" dirty="0"/>
              <a:t>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rest</a:t>
            </a:r>
            <a:r>
              <a:rPr lang="ru-RU" sz="3100" dirty="0"/>
              <a:t>)         </a:t>
            </a:r>
            <a:br>
              <a:rPr lang="ru-RU" sz="3100" dirty="0"/>
            </a:br>
            <a:r>
              <a:rPr lang="ru-RU" sz="3100" dirty="0"/>
              <a:t>9. My </a:t>
            </a:r>
            <a:r>
              <a:rPr lang="ru-RU" sz="3100" dirty="0" err="1"/>
              <a:t>friend</a:t>
            </a:r>
            <a:r>
              <a:rPr lang="ru-RU" sz="3100" dirty="0"/>
              <a:t> </a:t>
            </a:r>
            <a:r>
              <a:rPr lang="en-US" sz="3100" dirty="0"/>
              <a:t>           </a:t>
            </a:r>
            <a:r>
              <a:rPr lang="ru-RU" sz="3100" dirty="0" err="1"/>
              <a:t>in</a:t>
            </a:r>
            <a:r>
              <a:rPr lang="ru-RU" sz="3100" dirty="0"/>
              <a:t> America 2 </a:t>
            </a:r>
            <a:r>
              <a:rPr lang="ru-RU" sz="3100" dirty="0" err="1"/>
              <a:t>years</a:t>
            </a:r>
            <a:r>
              <a:rPr lang="ru-RU" sz="3100" dirty="0"/>
              <a:t> </a:t>
            </a:r>
            <a:r>
              <a:rPr lang="ru-RU" sz="3100" dirty="0" err="1"/>
              <a:t>ago</a:t>
            </a:r>
            <a:r>
              <a:rPr lang="ru-RU" sz="3100" dirty="0"/>
              <a:t>. (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live</a:t>
            </a:r>
            <a:r>
              <a:rPr lang="ru-RU" sz="3100" dirty="0"/>
              <a:t>)          </a:t>
            </a:r>
            <a:br>
              <a:rPr lang="ru-RU" sz="3100" dirty="0"/>
            </a:br>
            <a:r>
              <a:rPr lang="ru-RU" sz="3100" dirty="0"/>
              <a:t>10.</a:t>
            </a:r>
            <a:r>
              <a:rPr lang="ru-RU" sz="3100" dirty="0">
                <a:solidFill>
                  <a:srgbClr val="FF0000"/>
                </a:solidFill>
              </a:rPr>
              <a:t> </a:t>
            </a:r>
            <a:r>
              <a:rPr lang="en-US" sz="3100" dirty="0">
                <a:solidFill>
                  <a:srgbClr val="FF0000"/>
                </a:solidFill>
              </a:rPr>
              <a:t>     </a:t>
            </a:r>
            <a:r>
              <a:rPr lang="en-US" sz="3100" dirty="0"/>
              <a:t>  </a:t>
            </a:r>
            <a:r>
              <a:rPr lang="ru-RU" sz="3100" dirty="0"/>
              <a:t>You </a:t>
            </a:r>
            <a:r>
              <a:rPr lang="en-US" sz="3100" dirty="0"/>
              <a:t>        </a:t>
            </a:r>
            <a:r>
              <a:rPr lang="ru-RU" sz="3100" dirty="0" err="1"/>
              <a:t>in</a:t>
            </a:r>
            <a:r>
              <a:rPr lang="ru-RU" sz="3100" dirty="0"/>
              <a:t> </a:t>
            </a:r>
            <a:r>
              <a:rPr lang="ru-RU" sz="3100" dirty="0" err="1"/>
              <a:t>this</a:t>
            </a:r>
            <a:r>
              <a:rPr lang="ru-RU" sz="3100" dirty="0"/>
              <a:t> </a:t>
            </a:r>
            <a:r>
              <a:rPr lang="ru-RU" sz="3100" dirty="0" err="1"/>
              <a:t>house</a:t>
            </a:r>
            <a:r>
              <a:rPr lang="ru-RU" sz="3100" dirty="0"/>
              <a:t> </a:t>
            </a:r>
            <a:r>
              <a:rPr lang="ru-RU" sz="3100" dirty="0" err="1"/>
              <a:t>last</a:t>
            </a:r>
            <a:r>
              <a:rPr lang="ru-RU" sz="3100" dirty="0"/>
              <a:t> </a:t>
            </a:r>
            <a:r>
              <a:rPr lang="ru-RU" sz="3100" dirty="0" err="1"/>
              <a:t>year</a:t>
            </a:r>
            <a:r>
              <a:rPr lang="ru-RU" sz="3100" dirty="0"/>
              <a:t>? (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live</a:t>
            </a:r>
            <a:r>
              <a:rPr lang="ru-RU" sz="3100" dirty="0"/>
              <a:t>)          </a:t>
            </a:r>
            <a:br>
              <a:rPr lang="ru-RU" sz="3100" dirty="0"/>
            </a:br>
            <a:r>
              <a:rPr lang="ru-RU" sz="3100" dirty="0"/>
              <a:t>11. </a:t>
            </a:r>
            <a:r>
              <a:rPr lang="ru-RU" sz="3100" dirty="0" err="1"/>
              <a:t>Where</a:t>
            </a:r>
            <a:r>
              <a:rPr lang="ru-RU" sz="3100" dirty="0"/>
              <a:t> </a:t>
            </a:r>
            <a:r>
              <a:rPr lang="en-US" sz="3100" dirty="0">
                <a:solidFill>
                  <a:srgbClr val="FF0000"/>
                </a:solidFill>
              </a:rPr>
              <a:t>       </a:t>
            </a:r>
            <a:r>
              <a:rPr lang="en-US" sz="3100" dirty="0"/>
              <a:t>  </a:t>
            </a:r>
            <a:r>
              <a:rPr lang="ru-RU" sz="3100" dirty="0" err="1"/>
              <a:t>you</a:t>
            </a:r>
            <a:r>
              <a:rPr lang="en-US" sz="3100" dirty="0">
                <a:solidFill>
                  <a:srgbClr val="FF0000"/>
                </a:solidFill>
              </a:rPr>
              <a:t>         </a:t>
            </a:r>
            <a:r>
              <a:rPr lang="ru-RU" sz="3100" dirty="0">
                <a:solidFill>
                  <a:srgbClr val="FF0000"/>
                </a:solidFill>
              </a:rPr>
              <a:t> </a:t>
            </a:r>
            <a:r>
              <a:rPr lang="en-US" sz="3100" dirty="0">
                <a:solidFill>
                  <a:srgbClr val="FF0000"/>
                </a:solidFill>
              </a:rPr>
              <a:t>  </a:t>
            </a:r>
            <a:r>
              <a:rPr lang="ru-RU" sz="3100" dirty="0"/>
              <a:t>(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study</a:t>
            </a:r>
            <a:r>
              <a:rPr lang="ru-RU" sz="3100" dirty="0"/>
              <a:t>)?          </a:t>
            </a:r>
            <a:br>
              <a:rPr lang="ru-RU" sz="3100" dirty="0"/>
            </a:br>
            <a:r>
              <a:rPr lang="ru-RU" sz="3100" dirty="0"/>
              <a:t>12. </a:t>
            </a:r>
            <a:r>
              <a:rPr lang="en-US" sz="3100" dirty="0"/>
              <a:t>       </a:t>
            </a:r>
            <a:r>
              <a:rPr lang="ru-RU" sz="3100" dirty="0"/>
              <a:t>Your </a:t>
            </a:r>
            <a:r>
              <a:rPr lang="ru-RU" sz="3100" dirty="0" err="1"/>
              <a:t>mother</a:t>
            </a:r>
            <a:r>
              <a:rPr lang="ru-RU" sz="3100" dirty="0"/>
              <a:t> </a:t>
            </a:r>
            <a:r>
              <a:rPr lang="en-US" sz="3100" dirty="0"/>
              <a:t>               </a:t>
            </a:r>
            <a:r>
              <a:rPr lang="ru-RU" sz="3100" dirty="0" err="1"/>
              <a:t>supper</a:t>
            </a:r>
            <a:r>
              <a:rPr lang="ru-RU" sz="3100" dirty="0"/>
              <a:t> </a:t>
            </a:r>
            <a:r>
              <a:rPr lang="ru-RU" sz="3100" dirty="0" err="1"/>
              <a:t>yesterday</a:t>
            </a:r>
            <a:r>
              <a:rPr lang="ru-RU" sz="3100" dirty="0"/>
              <a:t>? (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cook</a:t>
            </a:r>
            <a:r>
              <a:rPr lang="ru-RU" sz="3100" dirty="0"/>
              <a:t>)          </a:t>
            </a:r>
            <a:br>
              <a:rPr lang="ru-RU" sz="3100" dirty="0"/>
            </a:br>
            <a:r>
              <a:rPr lang="ru-RU" sz="3100" dirty="0"/>
              <a:t>13. I </a:t>
            </a:r>
            <a:r>
              <a:rPr lang="en-US" sz="3100" dirty="0"/>
              <a:t>                     </a:t>
            </a:r>
            <a:r>
              <a:rPr lang="ru-RU" sz="3100" dirty="0" err="1"/>
              <a:t>my</a:t>
            </a:r>
            <a:r>
              <a:rPr lang="ru-RU" sz="3100" dirty="0"/>
              <a:t> </a:t>
            </a:r>
            <a:r>
              <a:rPr lang="ru-RU" sz="3100" dirty="0" err="1"/>
              <a:t>breakfast</a:t>
            </a:r>
            <a:r>
              <a:rPr lang="ru-RU" sz="3100" dirty="0"/>
              <a:t>. (</a:t>
            </a:r>
            <a:r>
              <a:rPr lang="ru-RU" sz="3100" dirty="0" err="1"/>
              <a:t>not</a:t>
            </a:r>
            <a:r>
              <a:rPr lang="ru-RU" sz="3100" dirty="0"/>
              <a:t>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cook</a:t>
            </a:r>
            <a:r>
              <a:rPr lang="ru-RU" sz="3100" dirty="0"/>
              <a:t> )          </a:t>
            </a:r>
            <a:br>
              <a:rPr lang="ru-RU" sz="3100" dirty="0"/>
            </a:br>
            <a:r>
              <a:rPr lang="ru-RU" sz="3100" dirty="0"/>
              <a:t>14. </a:t>
            </a:r>
            <a:r>
              <a:rPr lang="en-US" sz="3100" dirty="0"/>
              <a:t>        </a:t>
            </a:r>
            <a:r>
              <a:rPr lang="ru-RU" sz="3100" dirty="0"/>
              <a:t>You</a:t>
            </a:r>
            <a:r>
              <a:rPr lang="en-US" sz="3100" dirty="0">
                <a:solidFill>
                  <a:srgbClr val="FF0000"/>
                </a:solidFill>
              </a:rPr>
              <a:t> </a:t>
            </a:r>
            <a:r>
              <a:rPr lang="ru-RU" sz="3100" dirty="0">
                <a:solidFill>
                  <a:srgbClr val="FF0000"/>
                </a:solidFill>
              </a:rPr>
              <a:t> </a:t>
            </a:r>
            <a:r>
              <a:rPr lang="en-US" sz="3100" dirty="0">
                <a:solidFill>
                  <a:srgbClr val="FF0000"/>
                </a:solidFill>
              </a:rPr>
              <a:t>            </a:t>
            </a:r>
            <a:r>
              <a:rPr lang="en-US" sz="3100" dirty="0"/>
              <a:t>    </a:t>
            </a:r>
            <a:r>
              <a:rPr lang="ru-RU" sz="3100" dirty="0" err="1"/>
              <a:t>your</a:t>
            </a:r>
            <a:r>
              <a:rPr lang="ru-RU" sz="3100" dirty="0"/>
              <a:t> </a:t>
            </a:r>
            <a:r>
              <a:rPr lang="ru-RU" sz="3100" dirty="0" err="1"/>
              <a:t>homework</a:t>
            </a:r>
            <a:r>
              <a:rPr lang="ru-RU" sz="3100" dirty="0"/>
              <a:t>?  (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prepare</a:t>
            </a:r>
            <a:r>
              <a:rPr lang="ru-RU" sz="3100" dirty="0"/>
              <a:t> )         </a:t>
            </a:r>
            <a:br>
              <a:rPr lang="ru-RU" sz="3100" dirty="0"/>
            </a:br>
            <a:r>
              <a:rPr lang="ru-RU" sz="3100" dirty="0"/>
              <a:t>15. I </a:t>
            </a:r>
            <a:r>
              <a:rPr lang="en-US" sz="3100" dirty="0"/>
              <a:t>               </a:t>
            </a:r>
            <a:r>
              <a:rPr lang="ru-RU" sz="3100" dirty="0" err="1"/>
              <a:t>my</a:t>
            </a:r>
            <a:r>
              <a:rPr lang="ru-RU" sz="3100" dirty="0"/>
              <a:t> </a:t>
            </a:r>
            <a:r>
              <a:rPr lang="ru-RU" sz="3100" dirty="0" err="1"/>
              <a:t>Granny</a:t>
            </a:r>
            <a:r>
              <a:rPr lang="ru-RU" sz="3100" dirty="0"/>
              <a:t> </a:t>
            </a:r>
            <a:r>
              <a:rPr lang="ru-RU" sz="3100" dirty="0" err="1"/>
              <a:t>at</a:t>
            </a:r>
            <a:r>
              <a:rPr lang="ru-RU" sz="3100" dirty="0"/>
              <a:t> </a:t>
            </a:r>
            <a:r>
              <a:rPr lang="ru-RU" sz="3100" dirty="0" err="1"/>
              <a:t>the</a:t>
            </a:r>
            <a:r>
              <a:rPr lang="ru-RU" sz="3100" dirty="0"/>
              <a:t> </a:t>
            </a:r>
            <a:r>
              <a:rPr lang="ru-RU" sz="3100" dirty="0" err="1"/>
              <a:t>garden</a:t>
            </a:r>
            <a:r>
              <a:rPr lang="en-US" sz="3100" dirty="0"/>
              <a:t>. </a:t>
            </a:r>
            <a:r>
              <a:rPr lang="ru-RU" sz="3100" dirty="0"/>
              <a:t>( </a:t>
            </a:r>
            <a:r>
              <a:rPr lang="ru-RU" sz="3100" dirty="0" err="1"/>
              <a:t>to</a:t>
            </a:r>
            <a:r>
              <a:rPr lang="ru-RU" sz="3100" dirty="0"/>
              <a:t> </a:t>
            </a:r>
            <a:r>
              <a:rPr lang="ru-RU" sz="3100" dirty="0" err="1"/>
              <a:t>help</a:t>
            </a:r>
            <a:r>
              <a:rPr lang="ru-RU" sz="3100" dirty="0"/>
              <a:t>)   </a:t>
            </a:r>
            <a:br>
              <a:rPr lang="ru-RU" sz="3100" dirty="0"/>
            </a:br>
            <a:endParaRPr lang="ru-RU" sz="3100" dirty="0"/>
          </a:p>
        </p:txBody>
      </p:sp>
      <p:sp>
        <p:nvSpPr>
          <p:cNvPr id="7" name="Заголовок 3">
            <a:extLst>
              <a:ext uri="{FF2B5EF4-FFF2-40B4-BE49-F238E27FC236}">
                <a16:creationId xmlns:a16="http://schemas.microsoft.com/office/drawing/2014/main" id="{F8E794AC-1A39-8949-0D0A-B9EF8B6E3C2B}"/>
              </a:ext>
            </a:extLst>
          </p:cNvPr>
          <p:cNvSpPr txBox="1">
            <a:spLocks/>
          </p:cNvSpPr>
          <p:nvPr/>
        </p:nvSpPr>
        <p:spPr>
          <a:xfrm>
            <a:off x="2612679" y="1206639"/>
            <a:ext cx="1343685" cy="4044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washed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8" name="Заголовок 5">
            <a:extLst>
              <a:ext uri="{FF2B5EF4-FFF2-40B4-BE49-F238E27FC236}">
                <a16:creationId xmlns:a16="http://schemas.microsoft.com/office/drawing/2014/main" id="{73D6B3FB-5E4D-391B-338D-535DA85F7AB0}"/>
              </a:ext>
            </a:extLst>
          </p:cNvPr>
          <p:cNvSpPr txBox="1">
            <a:spLocks/>
          </p:cNvSpPr>
          <p:nvPr/>
        </p:nvSpPr>
        <p:spPr>
          <a:xfrm>
            <a:off x="972116" y="1605401"/>
            <a:ext cx="1506648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worked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9" name="Заголовок 5">
            <a:extLst>
              <a:ext uri="{FF2B5EF4-FFF2-40B4-BE49-F238E27FC236}">
                <a16:creationId xmlns:a16="http://schemas.microsoft.com/office/drawing/2014/main" id="{0347828E-AD29-35A2-9D4A-DE04B74028A5}"/>
              </a:ext>
            </a:extLst>
          </p:cNvPr>
          <p:cNvSpPr txBox="1">
            <a:spLocks/>
          </p:cNvSpPr>
          <p:nvPr/>
        </p:nvSpPr>
        <p:spPr>
          <a:xfrm>
            <a:off x="1241834" y="1878905"/>
            <a:ext cx="1506648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studied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0" name="Заголовок 5">
            <a:extLst>
              <a:ext uri="{FF2B5EF4-FFF2-40B4-BE49-F238E27FC236}">
                <a16:creationId xmlns:a16="http://schemas.microsoft.com/office/drawing/2014/main" id="{82AD3697-EBB4-074C-AFDD-9E6302669CEC}"/>
              </a:ext>
            </a:extLst>
          </p:cNvPr>
          <p:cNvSpPr txBox="1">
            <a:spLocks/>
          </p:cNvSpPr>
          <p:nvPr/>
        </p:nvSpPr>
        <p:spPr>
          <a:xfrm>
            <a:off x="2401808" y="2191615"/>
            <a:ext cx="2109457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didn`t like 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1" name="Заголовок 5">
            <a:extLst>
              <a:ext uri="{FF2B5EF4-FFF2-40B4-BE49-F238E27FC236}">
                <a16:creationId xmlns:a16="http://schemas.microsoft.com/office/drawing/2014/main" id="{D36D5FB3-D36D-86FF-D74F-3660852E303B}"/>
              </a:ext>
            </a:extLst>
          </p:cNvPr>
          <p:cNvSpPr txBox="1">
            <a:spLocks/>
          </p:cNvSpPr>
          <p:nvPr/>
        </p:nvSpPr>
        <p:spPr>
          <a:xfrm>
            <a:off x="2612679" y="2461771"/>
            <a:ext cx="1506648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played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2" name="Заголовок 5">
            <a:extLst>
              <a:ext uri="{FF2B5EF4-FFF2-40B4-BE49-F238E27FC236}">
                <a16:creationId xmlns:a16="http://schemas.microsoft.com/office/drawing/2014/main" id="{76782E03-BCB7-C545-C6DC-3C5747C2C081}"/>
              </a:ext>
            </a:extLst>
          </p:cNvPr>
          <p:cNvSpPr txBox="1">
            <a:spLocks/>
          </p:cNvSpPr>
          <p:nvPr/>
        </p:nvSpPr>
        <p:spPr>
          <a:xfrm>
            <a:off x="729559" y="2757502"/>
            <a:ext cx="691835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200" dirty="0">
                <a:solidFill>
                  <a:srgbClr val="FF0000"/>
                </a:solidFill>
              </a:rPr>
              <a:t>Did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3" name="Заголовок 5">
            <a:extLst>
              <a:ext uri="{FF2B5EF4-FFF2-40B4-BE49-F238E27FC236}">
                <a16:creationId xmlns:a16="http://schemas.microsoft.com/office/drawing/2014/main" id="{43CDD1DE-FD88-2AF2-92D9-C33641976C71}"/>
              </a:ext>
            </a:extLst>
          </p:cNvPr>
          <p:cNvSpPr txBox="1">
            <a:spLocks/>
          </p:cNvSpPr>
          <p:nvPr/>
        </p:nvSpPr>
        <p:spPr>
          <a:xfrm>
            <a:off x="1938195" y="2762388"/>
            <a:ext cx="927226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like 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15" name="Заголовок 5">
            <a:extLst>
              <a:ext uri="{FF2B5EF4-FFF2-40B4-BE49-F238E27FC236}">
                <a16:creationId xmlns:a16="http://schemas.microsoft.com/office/drawing/2014/main" id="{D1B6B40B-7DA7-7AD0-2425-9AEBB9D53032}"/>
              </a:ext>
            </a:extLst>
          </p:cNvPr>
          <p:cNvSpPr txBox="1">
            <a:spLocks/>
          </p:cNvSpPr>
          <p:nvPr/>
        </p:nvSpPr>
        <p:spPr>
          <a:xfrm>
            <a:off x="729559" y="3063956"/>
            <a:ext cx="691835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200" dirty="0">
                <a:solidFill>
                  <a:srgbClr val="FF0000"/>
                </a:solidFill>
              </a:rPr>
              <a:t>Did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6" name="Заголовок 5">
            <a:extLst>
              <a:ext uri="{FF2B5EF4-FFF2-40B4-BE49-F238E27FC236}">
                <a16:creationId xmlns:a16="http://schemas.microsoft.com/office/drawing/2014/main" id="{59A4EFFD-6D4E-3C31-4384-8918472E85E4}"/>
              </a:ext>
            </a:extLst>
          </p:cNvPr>
          <p:cNvSpPr txBox="1">
            <a:spLocks/>
          </p:cNvSpPr>
          <p:nvPr/>
        </p:nvSpPr>
        <p:spPr>
          <a:xfrm>
            <a:off x="1995158" y="3063005"/>
            <a:ext cx="1506648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work 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8" name="Заголовок 5">
            <a:extLst>
              <a:ext uri="{FF2B5EF4-FFF2-40B4-BE49-F238E27FC236}">
                <a16:creationId xmlns:a16="http://schemas.microsoft.com/office/drawing/2014/main" id="{8D6B39D3-B0E0-4207-633F-2761F0A23446}"/>
              </a:ext>
            </a:extLst>
          </p:cNvPr>
          <p:cNvSpPr txBox="1">
            <a:spLocks/>
          </p:cNvSpPr>
          <p:nvPr/>
        </p:nvSpPr>
        <p:spPr>
          <a:xfrm>
            <a:off x="1184117" y="3369459"/>
            <a:ext cx="2109457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didn`t rest 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0" name="Заголовок 3">
            <a:extLst>
              <a:ext uri="{FF2B5EF4-FFF2-40B4-BE49-F238E27FC236}">
                <a16:creationId xmlns:a16="http://schemas.microsoft.com/office/drawing/2014/main" id="{5C4AECAC-E771-AA72-9BE9-57B2CA023318}"/>
              </a:ext>
            </a:extLst>
          </p:cNvPr>
          <p:cNvSpPr txBox="1">
            <a:spLocks/>
          </p:cNvSpPr>
          <p:nvPr/>
        </p:nvSpPr>
        <p:spPr>
          <a:xfrm>
            <a:off x="2112851" y="3606542"/>
            <a:ext cx="1073969" cy="4044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lived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2" name="Заголовок 5">
            <a:extLst>
              <a:ext uri="{FF2B5EF4-FFF2-40B4-BE49-F238E27FC236}">
                <a16:creationId xmlns:a16="http://schemas.microsoft.com/office/drawing/2014/main" id="{46FF90ED-E01E-D092-4EC3-8F3AF91A9777}"/>
              </a:ext>
            </a:extLst>
          </p:cNvPr>
          <p:cNvSpPr txBox="1">
            <a:spLocks/>
          </p:cNvSpPr>
          <p:nvPr/>
        </p:nvSpPr>
        <p:spPr>
          <a:xfrm>
            <a:off x="756719" y="3979438"/>
            <a:ext cx="691835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200" dirty="0">
                <a:solidFill>
                  <a:srgbClr val="FF0000"/>
                </a:solidFill>
              </a:rPr>
              <a:t>Did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24" name="Заголовок 5">
            <a:extLst>
              <a:ext uri="{FF2B5EF4-FFF2-40B4-BE49-F238E27FC236}">
                <a16:creationId xmlns:a16="http://schemas.microsoft.com/office/drawing/2014/main" id="{FAD0D9BF-976E-88E9-DAF9-2337BA02AAD8}"/>
              </a:ext>
            </a:extLst>
          </p:cNvPr>
          <p:cNvSpPr txBox="1">
            <a:spLocks/>
          </p:cNvSpPr>
          <p:nvPr/>
        </p:nvSpPr>
        <p:spPr>
          <a:xfrm>
            <a:off x="2056647" y="3972223"/>
            <a:ext cx="691835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live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6" name="Заголовок 5">
            <a:extLst>
              <a:ext uri="{FF2B5EF4-FFF2-40B4-BE49-F238E27FC236}">
                <a16:creationId xmlns:a16="http://schemas.microsoft.com/office/drawing/2014/main" id="{1EAB695B-C11B-365C-133C-369425F49BAF}"/>
              </a:ext>
            </a:extLst>
          </p:cNvPr>
          <p:cNvSpPr txBox="1">
            <a:spLocks/>
          </p:cNvSpPr>
          <p:nvPr/>
        </p:nvSpPr>
        <p:spPr>
          <a:xfrm>
            <a:off x="1938196" y="4284941"/>
            <a:ext cx="927226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did 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8" name="Заголовок 5">
            <a:extLst>
              <a:ext uri="{FF2B5EF4-FFF2-40B4-BE49-F238E27FC236}">
                <a16:creationId xmlns:a16="http://schemas.microsoft.com/office/drawing/2014/main" id="{96F4C4E0-0EEE-3A61-A3C6-2CDE0FF91EE6}"/>
              </a:ext>
            </a:extLst>
          </p:cNvPr>
          <p:cNvSpPr txBox="1">
            <a:spLocks/>
          </p:cNvSpPr>
          <p:nvPr/>
        </p:nvSpPr>
        <p:spPr>
          <a:xfrm>
            <a:off x="3186820" y="4263459"/>
            <a:ext cx="1230141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study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0" name="Заголовок 5">
            <a:extLst>
              <a:ext uri="{FF2B5EF4-FFF2-40B4-BE49-F238E27FC236}">
                <a16:creationId xmlns:a16="http://schemas.microsoft.com/office/drawing/2014/main" id="{554CD362-8AA2-BB2B-BBDE-2F2148CCAE27}"/>
              </a:ext>
            </a:extLst>
          </p:cNvPr>
          <p:cNvSpPr txBox="1">
            <a:spLocks/>
          </p:cNvSpPr>
          <p:nvPr/>
        </p:nvSpPr>
        <p:spPr>
          <a:xfrm>
            <a:off x="3456536" y="4553559"/>
            <a:ext cx="1139606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cook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32" name="Заголовок 5">
            <a:extLst>
              <a:ext uri="{FF2B5EF4-FFF2-40B4-BE49-F238E27FC236}">
                <a16:creationId xmlns:a16="http://schemas.microsoft.com/office/drawing/2014/main" id="{59762D3B-6DDF-FC83-A895-E47DC1FAB59B}"/>
              </a:ext>
            </a:extLst>
          </p:cNvPr>
          <p:cNvSpPr txBox="1">
            <a:spLocks/>
          </p:cNvSpPr>
          <p:nvPr/>
        </p:nvSpPr>
        <p:spPr>
          <a:xfrm>
            <a:off x="847253" y="4579406"/>
            <a:ext cx="691835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200" dirty="0">
                <a:solidFill>
                  <a:srgbClr val="FF0000"/>
                </a:solidFill>
              </a:rPr>
              <a:t>Did</a:t>
            </a:r>
            <a:r>
              <a:rPr lang="en-US" sz="2800" dirty="0"/>
              <a:t> </a:t>
            </a:r>
            <a:endParaRPr lang="ru-RU" sz="2800" dirty="0"/>
          </a:p>
        </p:txBody>
      </p:sp>
      <p:sp>
        <p:nvSpPr>
          <p:cNvPr id="34" name="Заголовок 5">
            <a:extLst>
              <a:ext uri="{FF2B5EF4-FFF2-40B4-BE49-F238E27FC236}">
                <a16:creationId xmlns:a16="http://schemas.microsoft.com/office/drawing/2014/main" id="{1078AD65-B0F1-F968-1014-9E526ACF5C80}"/>
              </a:ext>
            </a:extLst>
          </p:cNvPr>
          <p:cNvSpPr txBox="1">
            <a:spLocks/>
          </p:cNvSpPr>
          <p:nvPr/>
        </p:nvSpPr>
        <p:spPr>
          <a:xfrm>
            <a:off x="972116" y="4881383"/>
            <a:ext cx="2109457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didn`t cook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6" name="Заголовок 5">
            <a:extLst>
              <a:ext uri="{FF2B5EF4-FFF2-40B4-BE49-F238E27FC236}">
                <a16:creationId xmlns:a16="http://schemas.microsoft.com/office/drawing/2014/main" id="{9D9A1CAA-1C87-B012-1870-F29AC4FD5A65}"/>
              </a:ext>
            </a:extLst>
          </p:cNvPr>
          <p:cNvSpPr txBox="1">
            <a:spLocks/>
          </p:cNvSpPr>
          <p:nvPr/>
        </p:nvSpPr>
        <p:spPr>
          <a:xfrm>
            <a:off x="2026844" y="5164978"/>
            <a:ext cx="1465531" cy="268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FF0000"/>
                </a:solidFill>
              </a:rPr>
              <a:t>prepare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0" name="Заголовок 5">
            <a:extLst>
              <a:ext uri="{FF2B5EF4-FFF2-40B4-BE49-F238E27FC236}">
                <a16:creationId xmlns:a16="http://schemas.microsoft.com/office/drawing/2014/main" id="{EB3DC9F4-AC94-8152-BB27-816021864BE6}"/>
              </a:ext>
            </a:extLst>
          </p:cNvPr>
          <p:cNvSpPr txBox="1">
            <a:spLocks/>
          </p:cNvSpPr>
          <p:nvPr/>
        </p:nvSpPr>
        <p:spPr>
          <a:xfrm>
            <a:off x="811039" y="5171963"/>
            <a:ext cx="691835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200" dirty="0">
                <a:solidFill>
                  <a:srgbClr val="FF0000"/>
                </a:solidFill>
              </a:rPr>
              <a:t>Did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2" name="Заголовок 5">
            <a:extLst>
              <a:ext uri="{FF2B5EF4-FFF2-40B4-BE49-F238E27FC236}">
                <a16:creationId xmlns:a16="http://schemas.microsoft.com/office/drawing/2014/main" id="{8EBBA833-0A88-8EEB-B198-3B6CF53CB61C}"/>
              </a:ext>
            </a:extLst>
          </p:cNvPr>
          <p:cNvSpPr txBox="1">
            <a:spLocks/>
          </p:cNvSpPr>
          <p:nvPr/>
        </p:nvSpPr>
        <p:spPr>
          <a:xfrm>
            <a:off x="1075476" y="5465624"/>
            <a:ext cx="1285594" cy="3736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200" dirty="0">
                <a:solidFill>
                  <a:srgbClr val="FF0000"/>
                </a:solidFill>
              </a:rPr>
              <a:t>helped</a:t>
            </a:r>
            <a:r>
              <a:rPr lang="en-US" sz="11200" dirty="0"/>
              <a:t> </a:t>
            </a:r>
            <a:r>
              <a:rPr lang="en-US" sz="2800" dirty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31909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8" grpId="0"/>
      <p:bldP spid="20" grpId="0"/>
      <p:bldP spid="22" grpId="0"/>
      <p:bldP spid="24" grpId="0"/>
      <p:bldP spid="26" grpId="0"/>
      <p:bldP spid="28" grpId="0"/>
      <p:bldP spid="30" grpId="0"/>
      <p:bldP spid="32" grpId="0"/>
      <p:bldP spid="34" grpId="0"/>
      <p:bldP spid="36" grpId="0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54C540D4-A55B-04E5-D7C1-559A0F7A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141"/>
          <a:stretch>
            <a:fillRect/>
          </a:stretch>
        </p:blipFill>
        <p:spPr>
          <a:xfrm>
            <a:off x="1267485" y="217284"/>
            <a:ext cx="9415603" cy="6355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3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444</Words>
  <Application>Microsoft Office PowerPoint</Application>
  <PresentationFormat>Широкоэкранный</PresentationFormat>
  <Paragraphs>77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Theme: «Bookworms» </vt:lpstr>
      <vt:lpstr>Revise the vocabulary using the mind map:</vt:lpstr>
      <vt:lpstr>Let`s learn new words! Read, match and translate.</vt:lpstr>
      <vt:lpstr>Read the text and complete phrase:</vt:lpstr>
      <vt:lpstr>Презентация PowerPoint</vt:lpstr>
      <vt:lpstr>Презентация PowerPoint</vt:lpstr>
      <vt:lpstr>Let`s revise grammar!</vt:lpstr>
      <vt:lpstr>Practice grammar skills…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Учитель</dc:creator>
  <cp:lastModifiedBy>Учитель</cp:lastModifiedBy>
  <cp:revision>29</cp:revision>
  <dcterms:created xsi:type="dcterms:W3CDTF">2026-07-22T03:46:15Z</dcterms:created>
  <dcterms:modified xsi:type="dcterms:W3CDTF">2026-07-24T02:57:59Z</dcterms:modified>
</cp:coreProperties>
</file>