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A474A3-61A5-4712-8A56-93445F7E0D0B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E8B74F-9DA5-4C42-A7E6-9781E0612F3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F3AD-594C-471D-9943-632089229F5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EA125-123A-4A96-886D-B6695A06AE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F3AD-594C-471D-9943-632089229F5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EA125-123A-4A96-886D-B6695A06AE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F3AD-594C-471D-9943-632089229F5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EA125-123A-4A96-886D-B6695A06AE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F3AD-594C-471D-9943-632089229F5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EA125-123A-4A96-886D-B6695A06AE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F3AD-594C-471D-9943-632089229F5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EA125-123A-4A96-886D-B6695A06AE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F3AD-594C-471D-9943-632089229F5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EA125-123A-4A96-886D-B6695A06AE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F3AD-594C-471D-9943-632089229F5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EA125-123A-4A96-886D-B6695A06AE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F3AD-594C-471D-9943-632089229F5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EA125-123A-4A96-886D-B6695A06AE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F3AD-594C-471D-9943-632089229F5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9AEA125-123A-4A96-886D-B6695A06AEA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F3AD-594C-471D-9943-632089229F5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EA125-123A-4A96-886D-B6695A06AE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F7F3AD-594C-471D-9943-632089229F5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AEA125-123A-4A96-886D-B6695A06AEA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3F7F3AD-594C-471D-9943-632089229F50}" type="datetimeFigureOut">
              <a:rPr lang="ru-RU" smtClean="0"/>
              <a:pPr/>
              <a:t>23.05.2018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9AEA125-123A-4A96-886D-B6695A06AEAA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4929198"/>
            <a:ext cx="7600976" cy="1528773"/>
          </a:xfrm>
        </p:spPr>
        <p:txBody>
          <a:bodyPr>
            <a:normAutofit fontScale="90000"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dirty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/>
            </a:r>
            <a:br>
              <a:rPr lang="ru-RU" dirty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</a:br>
            <a:r>
              <a:rPr lang="ru-RU" sz="2700" dirty="0">
                <a:ln w="50800"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Составитель: Коршунова Елена Александровна, </a:t>
            </a:r>
            <a:r>
              <a:rPr lang="ru-RU" sz="2700" dirty="0" smtClean="0">
                <a:ln w="50800"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  воспитатель МБДОУ №206</a:t>
            </a:r>
            <a:r>
              <a:rPr lang="ru-RU" sz="3100" dirty="0">
                <a:ln w="50800">
                  <a:noFill/>
                </a:ln>
                <a:solidFill>
                  <a:schemeClr val="bg1">
                    <a:shade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ln w="50800">
                  <a:noFill/>
                </a:ln>
                <a:solidFill>
                  <a:schemeClr val="bg1">
                    <a:shade val="5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endParaRPr lang="ru-RU" sz="3100" dirty="0">
              <a:ln w="50800">
                <a:noFill/>
              </a:ln>
              <a:solidFill>
                <a:schemeClr val="bg1">
                  <a:shade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V="1">
            <a:off x="785786" y="5638799"/>
            <a:ext cx="7786742" cy="45719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  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1500174"/>
            <a:ext cx="72866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Презентация                        "Дышим, дышим, выдыхаем - легкие мы развиваем!»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Правильное дыхание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/>
              <a:t>    Очень важно для развития речи, т.к. дыхательная система - это энергетическая база речевой системы.                                                                                                                                Наше дыхание влияет на звукопроизношение, артикуляцию и развитие голоса.                                                Поэтому правильное речевое дыхание нужно развивать.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571480"/>
            <a:ext cx="8186766" cy="555468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u="sng" dirty="0"/>
              <a:t>Цель:</a:t>
            </a:r>
            <a:r>
              <a:rPr lang="ru-RU" b="1" dirty="0"/>
              <a:t> Значимость работы по развитию речевого дыхания и повышение педагогической компетентности воспитателей в теоретических вопросах формирования речевого дыхания</a:t>
            </a:r>
            <a:r>
              <a:rPr lang="ru-RU" b="1" dirty="0" smtClean="0"/>
              <a:t>.</a:t>
            </a:r>
            <a:endParaRPr lang="ru-RU" dirty="0"/>
          </a:p>
          <a:p>
            <a:pPr>
              <a:buNone/>
            </a:pPr>
            <a:r>
              <a:rPr lang="ru-RU" b="1" u="sng" dirty="0" smtClean="0"/>
              <a:t>Задачи</a:t>
            </a:r>
            <a:r>
              <a:rPr lang="ru-RU" b="1" u="sng" dirty="0"/>
              <a:t>:</a:t>
            </a:r>
            <a:r>
              <a:rPr lang="ru-RU" b="1" dirty="0"/>
              <a:t> Насыщение организма кислородом, улучшение обменных веществ. </a:t>
            </a:r>
            <a:endParaRPr lang="ru-RU" dirty="0"/>
          </a:p>
          <a:p>
            <a:pPr>
              <a:buNone/>
            </a:pPr>
            <a:r>
              <a:rPr lang="ru-RU" b="1" dirty="0" smtClean="0"/>
              <a:t>    Нормализация эмоционального </a:t>
            </a:r>
            <a:r>
              <a:rPr lang="ru-RU" b="1" dirty="0"/>
              <a:t>состояния. Повышение иммунитета. Создание физкультурной  игровой среды, направленной на оптимизацию двигательной активности</a:t>
            </a:r>
            <a:r>
              <a:rPr lang="ru-RU" b="1" dirty="0" smtClean="0"/>
              <a:t>.</a:t>
            </a:r>
            <a:endParaRPr lang="ru-RU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214422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u="sng" dirty="0" smtClean="0"/>
              <a:t/>
            </a:r>
            <a:br>
              <a:rPr lang="ru-RU" b="1" u="sng" dirty="0" smtClean="0"/>
            </a:br>
            <a:r>
              <a:rPr lang="ru-RU" b="1" u="sng" dirty="0" smtClean="0"/>
              <a:t/>
            </a:r>
            <a:br>
              <a:rPr lang="ru-RU" b="1" u="sng" dirty="0" smtClean="0"/>
            </a:br>
            <a:r>
              <a:rPr lang="ru-RU" b="1" u="sng" dirty="0" smtClean="0"/>
              <a:t/>
            </a:r>
            <a:br>
              <a:rPr lang="ru-RU" b="1" u="sng" dirty="0" smtClean="0"/>
            </a:br>
            <a:r>
              <a:rPr lang="ru-RU" b="1" u="sng" dirty="0" smtClean="0"/>
              <a:t/>
            </a:r>
            <a:br>
              <a:rPr lang="ru-RU" b="1" u="sng" dirty="0" smtClean="0"/>
            </a:br>
            <a:r>
              <a:rPr lang="ru-RU" b="1" u="sng" dirty="0" smtClean="0"/>
              <a:t/>
            </a:r>
            <a:br>
              <a:rPr lang="ru-RU" b="1" u="sng" dirty="0" smtClean="0"/>
            </a:br>
            <a:r>
              <a:rPr lang="ru-RU" b="1" u="sng" dirty="0" smtClean="0"/>
              <a:t/>
            </a:r>
            <a:br>
              <a:rPr lang="ru-RU" b="1" u="sng" dirty="0" smtClean="0"/>
            </a:br>
            <a:r>
              <a:rPr lang="ru-RU" b="1" u="sng" dirty="0" smtClean="0"/>
              <a:t/>
            </a:r>
            <a:br>
              <a:rPr lang="ru-RU" b="1" u="sng" dirty="0" smtClean="0"/>
            </a:br>
            <a:r>
              <a:rPr lang="ru-RU" b="1" dirty="0" smtClean="0"/>
              <a:t> Несовершенства речевого дыхания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Очень </a:t>
            </a:r>
            <a:r>
              <a:rPr lang="ru-RU" b="1" dirty="0"/>
              <a:t>слабый вдох и выдох, что ведет к тихой, едва слышной речи</a:t>
            </a:r>
            <a:endParaRPr lang="ru-RU" dirty="0"/>
          </a:p>
          <a:p>
            <a:r>
              <a:rPr lang="ru-RU" b="1" dirty="0" smtClean="0"/>
              <a:t>Не </a:t>
            </a:r>
            <a:r>
              <a:rPr lang="ru-RU" b="1" dirty="0"/>
              <a:t>экономное и неравномерное распределение выдыхаемого воздуха</a:t>
            </a:r>
            <a:endParaRPr lang="ru-RU" dirty="0"/>
          </a:p>
          <a:p>
            <a:r>
              <a:rPr lang="ru-RU" b="1" dirty="0" smtClean="0"/>
              <a:t>Неумелое </a:t>
            </a:r>
            <a:r>
              <a:rPr lang="ru-RU" b="1" dirty="0"/>
              <a:t>распределение дыхания по словам   </a:t>
            </a:r>
            <a:endParaRPr lang="ru-RU" dirty="0"/>
          </a:p>
          <a:p>
            <a:r>
              <a:rPr lang="ru-RU" b="1" dirty="0" smtClean="0"/>
              <a:t> </a:t>
            </a:r>
            <a:r>
              <a:rPr lang="ru-RU" b="1" dirty="0"/>
              <a:t>Торопливое произнесение фраз без перерыва и на вдохе, с "захлебыванием"</a:t>
            </a:r>
            <a:endParaRPr lang="ru-RU" dirty="0"/>
          </a:p>
          <a:p>
            <a:r>
              <a:rPr lang="ru-RU" b="1" dirty="0" smtClean="0"/>
              <a:t>Неравномерный </a:t>
            </a:r>
            <a:r>
              <a:rPr lang="ru-RU" b="1" dirty="0"/>
              <a:t>толчкообразный выдох: речь звучит то громко, то тихо.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14298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Нарушения речевого дыхания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Следствия </a:t>
            </a:r>
            <a:r>
              <a:rPr lang="ru-RU" b="1" dirty="0"/>
              <a:t>общей ослабленности, аденоидных разращений, различных сердечно - сосудистых заболеваний и т.д. </a:t>
            </a:r>
            <a:endParaRPr lang="ru-RU" dirty="0"/>
          </a:p>
          <a:p>
            <a:r>
              <a:rPr lang="ru-RU" b="1" dirty="0"/>
              <a:t>Неумение рационально использовать выдох, речь на выдохе, отрицательно влияющие на развитие речи</a:t>
            </a:r>
            <a:endParaRPr lang="ru-RU" dirty="0"/>
          </a:p>
          <a:p>
            <a:pPr>
              <a:buNone/>
            </a:pPr>
            <a:r>
              <a:rPr lang="ru-RU" b="1" dirty="0"/>
              <a:t> 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14298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Дыхательная гимнастика помогает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 smtClean="0"/>
              <a:t>Очистить </a:t>
            </a:r>
            <a:r>
              <a:rPr lang="ru-RU" b="1" dirty="0"/>
              <a:t>слизистую оболочку дыхательных </a:t>
            </a:r>
            <a:r>
              <a:rPr lang="ru-RU" b="1" dirty="0" smtClean="0"/>
              <a:t>путей. </a:t>
            </a:r>
            <a:endParaRPr lang="ru-RU" dirty="0"/>
          </a:p>
          <a:p>
            <a:r>
              <a:rPr lang="ru-RU" b="1" dirty="0" smtClean="0"/>
              <a:t>Улучшает </a:t>
            </a:r>
            <a:r>
              <a:rPr lang="ru-RU" b="1" dirty="0"/>
              <a:t>обмен </a:t>
            </a:r>
            <a:r>
              <a:rPr lang="ru-RU" b="1" dirty="0" smtClean="0"/>
              <a:t>веществ.</a:t>
            </a:r>
            <a:endParaRPr lang="ru-RU" dirty="0"/>
          </a:p>
          <a:p>
            <a:r>
              <a:rPr lang="ru-RU" b="1" dirty="0" smtClean="0"/>
              <a:t> </a:t>
            </a:r>
            <a:r>
              <a:rPr lang="ru-RU" b="1" dirty="0"/>
              <a:t>Стимулирует работу </a:t>
            </a:r>
            <a:r>
              <a:rPr lang="ru-RU" b="1" dirty="0" smtClean="0"/>
              <a:t>желудка. </a:t>
            </a:r>
            <a:endParaRPr lang="ru-RU" dirty="0"/>
          </a:p>
          <a:p>
            <a:r>
              <a:rPr lang="ru-RU" b="1" dirty="0" smtClean="0"/>
              <a:t>Органов </a:t>
            </a:r>
            <a:r>
              <a:rPr lang="ru-RU" b="1" dirty="0"/>
              <a:t>дыхания (ринит, синусит, гайморит, бронхит, аденоидит, полипы</a:t>
            </a:r>
            <a:r>
              <a:rPr lang="ru-RU" b="1" dirty="0" smtClean="0"/>
              <a:t>).</a:t>
            </a:r>
            <a:endParaRPr lang="ru-RU" dirty="0"/>
          </a:p>
          <a:p>
            <a:r>
              <a:rPr lang="ru-RU" b="1" dirty="0" smtClean="0"/>
              <a:t>Сердечно </a:t>
            </a:r>
            <a:r>
              <a:rPr lang="ru-RU" b="1" dirty="0"/>
              <a:t>- сосудистой </a:t>
            </a:r>
            <a:r>
              <a:rPr lang="ru-RU" b="1" dirty="0" smtClean="0"/>
              <a:t>системы.</a:t>
            </a:r>
            <a:endParaRPr lang="ru-RU" dirty="0"/>
          </a:p>
          <a:p>
            <a:r>
              <a:rPr lang="ru-RU" b="1" dirty="0" smtClean="0"/>
              <a:t>Гиперактивному </a:t>
            </a:r>
            <a:r>
              <a:rPr lang="ru-RU" b="1" dirty="0"/>
              <a:t>ребенку успокоиться, </a:t>
            </a:r>
            <a:r>
              <a:rPr lang="ru-RU" b="1" dirty="0" smtClean="0"/>
              <a:t>расслабиться. </a:t>
            </a:r>
            <a:endParaRPr lang="ru-RU" dirty="0"/>
          </a:p>
          <a:p>
            <a:r>
              <a:rPr lang="ru-RU" b="1" dirty="0"/>
              <a:t> </a:t>
            </a:r>
            <a:r>
              <a:rPr lang="ru-RU" b="1" dirty="0" smtClean="0"/>
              <a:t>Взрослому </a:t>
            </a:r>
            <a:r>
              <a:rPr lang="ru-RU" b="1" dirty="0"/>
              <a:t>восстановиться и адаптироваться при стрессовых </a:t>
            </a:r>
            <a:r>
              <a:rPr lang="ru-RU" b="1" dirty="0" smtClean="0"/>
              <a:t>ситуациях.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Условия проведения дыхательной гимнастики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 </a:t>
            </a:r>
            <a:r>
              <a:rPr lang="ru-RU" sz="2800" b="1" dirty="0"/>
              <a:t>Помещение проветренное, не пыльное, не сырое</a:t>
            </a:r>
            <a:endParaRPr lang="ru-RU" sz="2800" dirty="0"/>
          </a:p>
          <a:p>
            <a:r>
              <a:rPr lang="ru-RU" sz="2800" b="1" dirty="0" smtClean="0"/>
              <a:t> </a:t>
            </a:r>
            <a:r>
              <a:rPr lang="ru-RU" sz="2800" b="1" dirty="0"/>
              <a:t>Одежда не должна стеснять движений</a:t>
            </a:r>
            <a:endParaRPr lang="ru-RU" sz="2800" dirty="0"/>
          </a:p>
          <a:p>
            <a:r>
              <a:rPr lang="ru-RU" sz="2800" b="1" dirty="0" smtClean="0"/>
              <a:t> </a:t>
            </a:r>
            <a:r>
              <a:rPr lang="ru-RU" sz="2800" b="1" dirty="0"/>
              <a:t>Не заниматься сразу после приема пищи, на голодный желудок, при недомогании</a:t>
            </a:r>
            <a:endParaRPr lang="ru-RU" sz="2800" dirty="0"/>
          </a:p>
          <a:p>
            <a:r>
              <a:rPr lang="ru-RU" sz="2800" b="1" dirty="0" smtClean="0"/>
              <a:t> </a:t>
            </a:r>
            <a:r>
              <a:rPr lang="ru-RU" sz="2800" b="1" dirty="0"/>
              <a:t>Во время игр ориентироваться на хорошее самочувствие ребенка и наличие у него положительных эмоций</a:t>
            </a:r>
            <a:endParaRPr lang="ru-RU" sz="2800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age-0-02-04-96879f79fda5ec109a2a850a700dae124be5d33cee5bab9e78e2e975d0d3bd06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3504" y="2214554"/>
            <a:ext cx="3786182" cy="442913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258285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Использование дыхательной гимнастики рекомендуется применять во всех группах</a:t>
            </a:r>
            <a:r>
              <a:rPr lang="ru-RU" b="1" u="sng" dirty="0" smtClean="0"/>
              <a:t/>
            </a:r>
            <a:br>
              <a:rPr lang="ru-RU" b="1" u="sng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857496"/>
            <a:ext cx="7858180" cy="3500461"/>
          </a:xfrm>
        </p:spPr>
        <p:txBody>
          <a:bodyPr/>
          <a:lstStyle/>
          <a:p>
            <a:r>
              <a:rPr lang="ru-RU" b="1" dirty="0" smtClean="0"/>
              <a:t> </a:t>
            </a:r>
            <a:r>
              <a:rPr lang="ru-RU" sz="2800" b="1" dirty="0"/>
              <a:t>3-4 года - дети могут </a:t>
            </a:r>
            <a:endParaRPr lang="ru-RU" sz="2800" b="1" dirty="0" smtClean="0"/>
          </a:p>
          <a:p>
            <a:pPr>
              <a:buNone/>
            </a:pPr>
            <a:r>
              <a:rPr lang="ru-RU" sz="2800" b="1" dirty="0" smtClean="0"/>
              <a:t>     заниматься </a:t>
            </a:r>
            <a:r>
              <a:rPr lang="ru-RU" sz="2800" b="1" dirty="0"/>
              <a:t>3-4 минуты</a:t>
            </a:r>
            <a:r>
              <a:rPr lang="ru-RU" sz="2800" b="1" dirty="0" smtClean="0"/>
              <a:t>.</a:t>
            </a:r>
            <a:endParaRPr lang="ru-RU" sz="2800" dirty="0"/>
          </a:p>
          <a:p>
            <a:r>
              <a:rPr lang="ru-RU" sz="2800" b="1" dirty="0"/>
              <a:t>4-6 лет - дети могут </a:t>
            </a:r>
            <a:endParaRPr lang="ru-RU" sz="2800" b="1" dirty="0" smtClean="0"/>
          </a:p>
          <a:p>
            <a:pPr>
              <a:buNone/>
            </a:pPr>
            <a:r>
              <a:rPr lang="ru-RU" sz="2800" b="1" dirty="0" smtClean="0"/>
              <a:t>     заниматься </a:t>
            </a:r>
            <a:r>
              <a:rPr lang="ru-RU" sz="2800" b="1" dirty="0"/>
              <a:t>4-5 минут.</a:t>
            </a:r>
            <a:endParaRPr lang="ru-RU" sz="2800" dirty="0"/>
          </a:p>
          <a:p>
            <a:r>
              <a:rPr lang="ru-RU" sz="2800" b="1" dirty="0"/>
              <a:t>6-7 лет - дети могут </a:t>
            </a:r>
            <a:endParaRPr lang="ru-RU" sz="2800" b="1" dirty="0" smtClean="0"/>
          </a:p>
          <a:p>
            <a:pPr>
              <a:buNone/>
            </a:pPr>
            <a:r>
              <a:rPr lang="ru-RU" sz="2800" b="1" dirty="0" smtClean="0"/>
              <a:t>    заниматься </a:t>
            </a:r>
            <a:r>
              <a:rPr lang="ru-RU" sz="2800" b="1" dirty="0"/>
              <a:t>5-6 минут.</a:t>
            </a:r>
            <a:endParaRPr lang="ru-RU" sz="2800" dirty="0"/>
          </a:p>
          <a:p>
            <a:endParaRPr lang="ru-RU" dirty="0"/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07154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Лучший способ - это игра в дошкольном возрасте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8258204" cy="4840303"/>
          </a:xfrm>
        </p:spPr>
        <p:txBody>
          <a:bodyPr>
            <a:normAutofit fontScale="85000" lnSpcReduction="20000"/>
          </a:bodyPr>
          <a:lstStyle/>
          <a:p>
            <a:endParaRPr lang="ru-RU" dirty="0"/>
          </a:p>
          <a:p>
            <a:r>
              <a:rPr lang="ru-RU" sz="3100" b="1" dirty="0"/>
              <a:t>Очень важно в речевых играх, веселых упражнениях, которые способствуют развитию силы и длительности выдоха, следить, чтобы дети выполняли правильно:</a:t>
            </a:r>
            <a:endParaRPr lang="ru-RU" sz="3100" dirty="0"/>
          </a:p>
          <a:p>
            <a:r>
              <a:rPr lang="ru-RU" sz="3100" b="1" dirty="0" smtClean="0"/>
              <a:t>Воздух </a:t>
            </a:r>
            <a:r>
              <a:rPr lang="ru-RU" sz="3100" b="1" dirty="0"/>
              <a:t>набираем через нос</a:t>
            </a:r>
            <a:endParaRPr lang="ru-RU" sz="3100" dirty="0"/>
          </a:p>
          <a:p>
            <a:r>
              <a:rPr lang="ru-RU" sz="3100" b="1" dirty="0" smtClean="0"/>
              <a:t>Делаем </a:t>
            </a:r>
            <a:r>
              <a:rPr lang="ru-RU" sz="3100" b="1" dirty="0"/>
              <a:t>длительный выдох</a:t>
            </a:r>
            <a:endParaRPr lang="ru-RU" sz="3100" dirty="0"/>
          </a:p>
          <a:p>
            <a:r>
              <a:rPr lang="ru-RU" sz="3100" b="1" dirty="0" smtClean="0"/>
              <a:t> </a:t>
            </a:r>
            <a:r>
              <a:rPr lang="ru-RU" sz="3100" b="1" dirty="0"/>
              <a:t>Плечи не поднимаем, стоим прямо</a:t>
            </a:r>
            <a:endParaRPr lang="ru-RU" sz="3100" dirty="0"/>
          </a:p>
          <a:p>
            <a:r>
              <a:rPr lang="ru-RU" sz="3100" b="1" dirty="0" smtClean="0"/>
              <a:t> </a:t>
            </a:r>
            <a:r>
              <a:rPr lang="ru-RU" sz="3100" b="1" dirty="0"/>
              <a:t>Щеки не надуваем</a:t>
            </a:r>
            <a:endParaRPr lang="ru-RU" sz="3100" dirty="0"/>
          </a:p>
          <a:p>
            <a:r>
              <a:rPr lang="ru-RU" sz="3100" b="1" dirty="0" smtClean="0"/>
              <a:t> </a:t>
            </a:r>
            <a:r>
              <a:rPr lang="ru-RU" sz="3100" b="1" dirty="0"/>
              <a:t>Выдыхать нужно до тех пор, пока не закончится воздух</a:t>
            </a:r>
            <a:endParaRPr lang="ru-RU" sz="3100" dirty="0"/>
          </a:p>
          <a:p>
            <a:r>
              <a:rPr lang="ru-RU" sz="3100" b="1" dirty="0" smtClean="0"/>
              <a:t>Выдыхаем </a:t>
            </a:r>
            <a:r>
              <a:rPr lang="ru-RU" sz="3100" b="1" dirty="0"/>
              <a:t>плавно, не </a:t>
            </a:r>
            <a:r>
              <a:rPr lang="ru-RU" sz="3100" b="1" dirty="0" smtClean="0"/>
              <a:t>толчкообразно</a:t>
            </a:r>
            <a:endParaRPr lang="ru-RU" sz="3100" dirty="0"/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642918"/>
            <a:ext cx="8258204" cy="5483245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 Систематическое </a:t>
            </a:r>
            <a:r>
              <a:rPr lang="ru-RU" b="1" dirty="0"/>
              <a:t>использование дыхательных упражнений показало положительную динамику у эпизодично болеющих детей. </a:t>
            </a:r>
            <a:endParaRPr lang="ru-RU" dirty="0"/>
          </a:p>
          <a:p>
            <a:pPr>
              <a:buNone/>
            </a:pPr>
            <a:r>
              <a:rPr lang="ru-RU" b="1" dirty="0" smtClean="0"/>
              <a:t>    У </a:t>
            </a:r>
            <a:r>
              <a:rPr lang="ru-RU" b="1" dirty="0"/>
              <a:t>детей улучшилось питание, речь, сон, и самочувствие</a:t>
            </a:r>
            <a:r>
              <a:rPr lang="ru-RU" b="1" dirty="0" smtClean="0"/>
              <a:t>.</a:t>
            </a:r>
            <a:endParaRPr lang="ru-RU" dirty="0"/>
          </a:p>
        </p:txBody>
      </p:sp>
      <p:pic>
        <p:nvPicPr>
          <p:cNvPr id="4" name="Рисунок 3" descr="image-0-02-04-d43072e91343363ed03c1aec5919232f83252b765e368a9b15e6e27f218aaf71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2786058"/>
            <a:ext cx="5715040" cy="3929066"/>
          </a:xfrm>
          <a:prstGeom prst="rect">
            <a:avLst/>
          </a:prstGeom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642919"/>
            <a:ext cx="8329642" cy="4071966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       Таким </a:t>
            </a:r>
            <a:r>
              <a:rPr lang="ru-RU" b="1" dirty="0"/>
              <a:t>образом используемые дыхательные упражнения помогают предупредить возникновения простудных заболеваний, повысить жизненный тонус,  укрепить психофизическое здоровье детей, развитие творческого воображение и фантазию детей. </a:t>
            </a:r>
          </a:p>
        </p:txBody>
      </p:sp>
      <p:pic>
        <p:nvPicPr>
          <p:cNvPr id="4" name="Рисунок 3" descr="image-0-02-04-0bb1d7c29e772a970e667070f79f135e3b9bfaa5bcb89c659535179052bd7dc5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4546" y="3214686"/>
            <a:ext cx="5143536" cy="3429000"/>
          </a:xfrm>
          <a:prstGeom prst="rect">
            <a:avLst/>
          </a:prstGeom>
        </p:spPr>
      </p:pic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74638"/>
            <a:ext cx="8258204" cy="2082792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"Правильное дыхание - основа здоровья!»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14348" y="1285860"/>
            <a:ext cx="7829576" cy="2214578"/>
          </a:xfrm>
        </p:spPr>
        <p:txBody>
          <a:bodyPr/>
          <a:lstStyle/>
          <a:p>
            <a:endParaRPr lang="ru-RU" dirty="0"/>
          </a:p>
          <a:p>
            <a:pPr algn="ctr">
              <a:buNone/>
            </a:pPr>
            <a:r>
              <a:rPr lang="ru-RU" b="1" dirty="0" smtClean="0"/>
              <a:t>«Дышим правильно, говорим красиво, болеем редко!»</a:t>
            </a:r>
            <a:endParaRPr lang="ru-RU" b="1" dirty="0"/>
          </a:p>
        </p:txBody>
      </p:sp>
      <p:pic>
        <p:nvPicPr>
          <p:cNvPr id="4" name="Рисунок 3" descr="image-0-02-04-5d6ec2c4b484b087c2fe32d61c0bbab15c0399daf724028efd9a5cb88fea4d1c-V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4678" y="3000372"/>
            <a:ext cx="3000396" cy="3571900"/>
          </a:xfrm>
          <a:prstGeom prst="rect">
            <a:avLst/>
          </a:prstGeom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62</TotalTime>
  <Words>461</Words>
  <Application>Microsoft Office PowerPoint</Application>
  <PresentationFormat>Экран (4:3)</PresentationFormat>
  <Paragraphs>55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Поток</vt:lpstr>
      <vt:lpstr>                   Составитель: Коршунова Елена Александровна,   воспитатель МБДОУ №206 </vt:lpstr>
      <vt:lpstr>Правильное дыхание</vt:lpstr>
      <vt:lpstr>Слайд 3</vt:lpstr>
      <vt:lpstr>        Несовершенства речевого дыхания  </vt:lpstr>
      <vt:lpstr>Нарушения речевого дыхания </vt:lpstr>
      <vt:lpstr>Дыхательная гимнастика помогает </vt:lpstr>
      <vt:lpstr>Условия проведения дыхательной гимнастики </vt:lpstr>
      <vt:lpstr>Использование дыхательной гимнастики рекомендуется применять во всех группах </vt:lpstr>
      <vt:lpstr>Лучший способ - это игра в дошкольном возрасте </vt:lpstr>
      <vt:lpstr>Слайд 10</vt:lpstr>
      <vt:lpstr>Слайд 11</vt:lpstr>
      <vt:lpstr>"Правильное дыхание - основа здоровья!»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                       "Дышим, дышим, выдыхаем - легкие мы развиваем!»    Составитель: Коршунова Елена Александровна, воспитатель МБДОУ №206 </dc:title>
  <dc:creator>1</dc:creator>
  <cp:lastModifiedBy>1</cp:lastModifiedBy>
  <cp:revision>16</cp:revision>
  <dcterms:created xsi:type="dcterms:W3CDTF">2018-02-05T18:26:58Z</dcterms:created>
  <dcterms:modified xsi:type="dcterms:W3CDTF">2018-05-23T04:43:50Z</dcterms:modified>
</cp:coreProperties>
</file>