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5" r:id="rId9"/>
    <p:sldId id="262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27CCD-B332-4D2C-9BD3-52C32BA0FB27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78F66-DAB3-4889-8369-0991AA639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27CCD-B332-4D2C-9BD3-52C32BA0FB27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78F66-DAB3-4889-8369-0991AA639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27CCD-B332-4D2C-9BD3-52C32BA0FB27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78F66-DAB3-4889-8369-0991AA639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27CCD-B332-4D2C-9BD3-52C32BA0FB27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78F66-DAB3-4889-8369-0991AA639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27CCD-B332-4D2C-9BD3-52C32BA0FB27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78F66-DAB3-4889-8369-0991AA639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27CCD-B332-4D2C-9BD3-52C32BA0FB27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78F66-DAB3-4889-8369-0991AA639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27CCD-B332-4D2C-9BD3-52C32BA0FB27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78F66-DAB3-4889-8369-0991AA639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27CCD-B332-4D2C-9BD3-52C32BA0FB27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78F66-DAB3-4889-8369-0991AA639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27CCD-B332-4D2C-9BD3-52C32BA0FB27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78F66-DAB3-4889-8369-0991AA639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27CCD-B332-4D2C-9BD3-52C32BA0FB27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78F66-DAB3-4889-8369-0991AA639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27CCD-B332-4D2C-9BD3-52C32BA0FB27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78F66-DAB3-4889-8369-0991AA639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27CCD-B332-4D2C-9BD3-52C32BA0FB27}" type="datetimeFigureOut">
              <a:rPr lang="ru-RU" smtClean="0"/>
              <a:pPr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78F66-DAB3-4889-8369-0991AA639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Деревянная мебель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Семилетов Дмитрий 1 Д класс МБОУ </a:t>
            </a:r>
            <a:r>
              <a:rPr lang="ru-RU" dirty="0" err="1" smtClean="0">
                <a:solidFill>
                  <a:schemeClr val="tx1"/>
                </a:solidFill>
              </a:rPr>
              <a:t>Новомеловатская</a:t>
            </a:r>
            <a:r>
              <a:rPr lang="ru-RU" dirty="0" smtClean="0">
                <a:solidFill>
                  <a:schemeClr val="tx1"/>
                </a:solidFill>
              </a:rPr>
              <a:t> СОШ имени Ф. П. </a:t>
            </a:r>
            <a:r>
              <a:rPr lang="ru-RU" dirty="0" err="1" smtClean="0">
                <a:solidFill>
                  <a:schemeClr val="tx1"/>
                </a:solidFill>
              </a:rPr>
              <a:t>Зацепилова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Преподаватель </a:t>
            </a:r>
            <a:r>
              <a:rPr lang="ru-RU" dirty="0" err="1" smtClean="0">
                <a:solidFill>
                  <a:schemeClr val="tx1"/>
                </a:solidFill>
              </a:rPr>
              <a:t>Дементиевская</a:t>
            </a:r>
            <a:r>
              <a:rPr lang="ru-RU" dirty="0" smtClean="0">
                <a:solidFill>
                  <a:schemeClr val="tx1"/>
                </a:solidFill>
              </a:rPr>
              <a:t> Л. Н.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Деревянные прищепки освободил от железных зажимов</a:t>
            </a:r>
            <a:endParaRPr lang="ru-RU" dirty="0"/>
          </a:p>
        </p:txBody>
      </p:sp>
      <p:pic>
        <p:nvPicPr>
          <p:cNvPr id="4" name="Содержимое 3" descr="IMG_20251217_11234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874764" y="1600200"/>
            <a:ext cx="3340310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Из половинок прищепок сложил по кругу столешницу </a:t>
            </a:r>
            <a:endParaRPr lang="ru-RU" dirty="0"/>
          </a:p>
        </p:txBody>
      </p:sp>
      <p:pic>
        <p:nvPicPr>
          <p:cNvPr id="4" name="Содержимое 3" descr="IMG_20251217_12560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874764" y="1600200"/>
            <a:ext cx="3394472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 помощью клеевого пистолета скрепил половинки прищепок</a:t>
            </a:r>
            <a:endParaRPr lang="ru-RU" dirty="0"/>
          </a:p>
        </p:txBody>
      </p:sp>
      <p:pic>
        <p:nvPicPr>
          <p:cNvPr id="4" name="Содержимое 3" descr="IMG_20251217_13062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874764" y="1600200"/>
            <a:ext cx="3394472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Детали склеил по кругу между собой и на картон</a:t>
            </a:r>
            <a:endParaRPr lang="ru-RU" dirty="0"/>
          </a:p>
        </p:txBody>
      </p:sp>
      <p:pic>
        <p:nvPicPr>
          <p:cNvPr id="4" name="Содержимое 3" descr="IMG_20260116_10323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Склеил подставку для столешницы</a:t>
            </a:r>
            <a:endParaRPr lang="ru-RU" dirty="0"/>
          </a:p>
        </p:txBody>
      </p:sp>
      <p:pic>
        <p:nvPicPr>
          <p:cNvPr id="4" name="Содержимое 3" descr="IMG_20260120_13065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874764" y="1600200"/>
            <a:ext cx="3394472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Столешницу закрепил на подставку</a:t>
            </a:r>
            <a:endParaRPr lang="ru-RU" dirty="0"/>
          </a:p>
        </p:txBody>
      </p:sp>
      <p:pic>
        <p:nvPicPr>
          <p:cNvPr id="4" name="Содержимое 3" descr="IMG_20260116_10324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 образцу склеил половинки прищепок для стула</a:t>
            </a:r>
            <a:endParaRPr lang="ru-RU" dirty="0"/>
          </a:p>
        </p:txBody>
      </p:sp>
      <p:pic>
        <p:nvPicPr>
          <p:cNvPr id="4" name="Содержимое 3" descr="IMG_20260120_13450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874764" y="1600200"/>
            <a:ext cx="3394472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Сделал ещё один стул</a:t>
            </a:r>
            <a:endParaRPr lang="ru-RU" dirty="0"/>
          </a:p>
        </p:txBody>
      </p:sp>
      <p:pic>
        <p:nvPicPr>
          <p:cNvPr id="4" name="Содержимое 3" descr="IMG_20260116_10233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874764" y="1600200"/>
            <a:ext cx="3394472" cy="45259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 традиции народ всегда делал деревянную мебель</a:t>
            </a:r>
            <a:endParaRPr lang="ru-RU" dirty="0"/>
          </a:p>
        </p:txBody>
      </p:sp>
      <p:pic>
        <p:nvPicPr>
          <p:cNvPr id="4" name="Содержимое 3" descr="IMG_20260116_10315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2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77</Words>
  <Application>Microsoft Office PowerPoint</Application>
  <PresentationFormat>Экран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Деревянная мебель</vt:lpstr>
      <vt:lpstr>Деревянные прищепки освободил от железных зажимов</vt:lpstr>
      <vt:lpstr>Из половинок прищепок сложил по кругу столешницу </vt:lpstr>
      <vt:lpstr>С помощью клеевого пистолета скрепил половинки прищепок</vt:lpstr>
      <vt:lpstr>Детали склеил по кругу между собой и на картон</vt:lpstr>
      <vt:lpstr>Склеил подставку для столешницы</vt:lpstr>
      <vt:lpstr>Столешницу закрепил на подставку</vt:lpstr>
      <vt:lpstr>По образцу склеил половинки прищепок для стула</vt:lpstr>
      <vt:lpstr>Сделал ещё один стул</vt:lpstr>
      <vt:lpstr>По традиции народ всегда делал деревянную мебель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Деревянная мебель</dc:title>
  <dc:creator>1</dc:creator>
  <cp:lastModifiedBy>1</cp:lastModifiedBy>
  <cp:revision>9</cp:revision>
  <dcterms:created xsi:type="dcterms:W3CDTF">2026-01-19T06:44:50Z</dcterms:created>
  <dcterms:modified xsi:type="dcterms:W3CDTF">2026-02-06T06:31:01Z</dcterms:modified>
</cp:coreProperties>
</file>