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308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437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31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935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763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802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094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25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723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12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940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054D4-229E-4DCF-93D7-630D735FC6C4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744E-CF66-4C1D-BD7D-37AA55EC6C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072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5"/>
            <a:ext cx="12192000" cy="6885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10325" y="399534"/>
            <a:ext cx="5429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«Сордоннохская СОШ им.Т.И.Скрыбыкиной»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10691" y="205288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«Четыре времени</a:t>
            </a:r>
          </a:p>
          <a:p>
            <a:pPr algn="ctr"/>
            <a:r>
              <a:rPr lang="ru-RU" sz="36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царстве мерзлоты»</a:t>
            </a:r>
            <a:endParaRPr lang="ru-RU" sz="36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84582" y="4316945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 Константинова Варвара Романовна,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Винокурова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Климентина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Евгеньевна,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Стручкова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 Афанасьевна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«Сордоннохская СОШ им.Т.И.Скрыбыкиной»,</a:t>
            </a:r>
          </a:p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с.Орто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-Балаган, Оймяконский улус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268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311564" y="1727056"/>
            <a:ext cx="9144000" cy="775998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Ссылка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48071" y="4195234"/>
            <a:ext cx="7611764" cy="595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https://disk.yandex.ru/d/7mmxo76_QJq_qw</a:t>
            </a:r>
          </a:p>
        </p:txBody>
      </p:sp>
    </p:spTree>
    <p:extLst>
      <p:ext uri="{BB962C8B-B14F-4D97-AF65-F5344CB8AC3E}">
        <p14:creationId xmlns:p14="http://schemas.microsoft.com/office/powerpoint/2010/main" val="22451454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40</Words>
  <Application>Microsoft Office PowerPoint</Application>
  <PresentationFormat>Широкоэкранный</PresentationFormat>
  <Paragraphs>11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Школа</dc:creator>
  <cp:lastModifiedBy>Школа</cp:lastModifiedBy>
  <cp:revision>1</cp:revision>
  <dcterms:created xsi:type="dcterms:W3CDTF">2025-07-02T02:30:11Z</dcterms:created>
  <dcterms:modified xsi:type="dcterms:W3CDTF">2025-07-02T02:34:14Z</dcterms:modified>
</cp:coreProperties>
</file>