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74" r:id="rId3"/>
    <p:sldId id="258" r:id="rId4"/>
    <p:sldId id="271" r:id="rId5"/>
    <p:sldId id="273" r:id="rId6"/>
    <p:sldId id="272" r:id="rId7"/>
    <p:sldId id="275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85DFFF"/>
    <a:srgbClr val="FFFF00"/>
    <a:srgbClr val="33CC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42" autoAdjust="0"/>
    <p:restoredTop sz="94660"/>
  </p:normalViewPr>
  <p:slideViewPr>
    <p:cSldViewPr>
      <p:cViewPr varScale="1">
        <p:scale>
          <a:sx n="115" d="100"/>
          <a:sy n="115" d="100"/>
        </p:scale>
        <p:origin x="-134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8C4FF4-6EE1-4A76-9B8F-B2F594D6C87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08.01.2026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F7A747-1B53-4B3F-B8D2-D8AB0E12814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152DDE1-E9F2-4B50-AB95-1A36B28481DE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08.01.2026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87BA6C-DE82-4922-A007-5CB817EE4E20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011FA9-72D4-4D0D-AA04-5200C8F96D1C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08.01.2026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4CBFCBB-F7D8-4AD9-B5F9-93687358CA6B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8AA105-3B9A-485F-A7BD-B3B1C1BFF99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08.01.2026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9217202-91A5-4841-8837-12B3422A9C13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03E727-7E97-4B76-A273-97C117DFD6DE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08.01.2026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9F140D1-42AB-456C-B3EB-2E58162D29C5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2FDA9A-A9AF-4522-BA4E-959710ABA8F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08.01.2026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4C3DF-49FF-4AA4-A1AB-8615103FAECA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81C31E6-6AC6-4E62-806B-D0CB1E8C626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08.01.2026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B0E188-B191-46AC-99B7-5113417AE6AB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9E59BE0-226E-4980-AAF5-F1A9DF7C7AE8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08.01.2026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ED8319C-EFFD-43A6-A723-9E31BBA50F6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194FB44-2B3A-4EA5-B708-4FEB9F41BBF1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08.01.2026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51498-F984-481A-8E8C-4DDFA9BC9183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24BD201-5F9C-4593-BEFD-74C971F0B55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08.01.2026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B22E6F0-797A-404D-B2F0-96032D2C16E5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7A3035-02C7-4538-A480-C6887B19F5A6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08.01.2026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18664C-3B03-4311-A452-8E87A1DF2E36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Office_Word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MagiClass,Разнообразие растений.,Display Only,A,0,0,0,0,Yes,0,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Проект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Тема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«Можно ли пить воду из местных водоемов?»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67744" y="4365104"/>
            <a:ext cx="5504656" cy="1273696"/>
          </a:xfrm>
        </p:spPr>
        <p:txBody>
          <a:bodyPr/>
          <a:lstStyle/>
          <a:p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Болденко Н.Б - учитель начальных классов МОБУ «Галёнковская средняя общеобразовательная школа Октябрьского муниципального округа </a:t>
            </a:r>
            <a:endPara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Приморского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края»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86153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pPr algn="ctr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Изучить чистоту воды в реке Славянка Октябрьского муниципального округа по параметрам: запах, цвет, прозрачность, наличие примесей. Сравнить с водой из озера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Берловское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и артезианской скважины и определить, какую воду безопаснее всего пить.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MagiClass,№1,3 Answers,B,40,0,0,0,No,0,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Гипотеза: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Воду из реки Славянка и озера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Берловское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пить нельзя.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576064"/>
          </a:xfrm>
        </p:spPr>
        <p:txBody>
          <a:bodyPr/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План работы.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99592" y="1124744"/>
            <a:ext cx="7787208" cy="5001419"/>
          </a:xfrm>
        </p:spPr>
        <p:txBody>
          <a:bodyPr/>
          <a:lstStyle/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1.Инструктаж по ТБ во время посещения открытых водоемов.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2.Забор проб воды в пластиковые бутылки из реки Славянки, озера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Берловское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артезианской скважины по ул.Советской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3.Изучение свойств воды из 3 водоемов по параметрам: запах, цвет, прозрачность, наличие примесей (работа в группах)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4.Пробы воды поставить на несколько дней в теплое место. Рассматривание капель воды разных  источников в микроскоп(из лаборатории «Биология» и цифровой микроскоп) 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5.Занесение результатов в таблицу.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6.Формулирование выводов.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Оборудование: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Лабораторное оборудование: колбы ,стаканчики, пробирки, цветные полоски из картона, ложка, предметные стекла, пипетка; 3 пластиковые бутылки для проб воды, микроскоп  лаборатории «Биология», цифровой микроскоп.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40966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Предполагаемые результаты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497363"/>
          </a:xfrm>
        </p:spPr>
        <p:txBody>
          <a:bodyPr/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Предметные: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Уметь ставить простейшие опыты, исследуя свойства воды Учиться пользоваться микроскопом лаборатории «Биология», подключать его к ноутбуку, фотографировать результат исследования. 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Личностные: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Формирование устойчивых учебных мотивов, интереса к изучению окружающего мира через практическую работу, развитие доброжелательности, готовности к сотрудничеству с учителем и учащимися.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Метапредметные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Познавательные: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развивать умения   наблюдать и делать самостоятельные выводы; развивать познавательный интерес к предмету через исследования.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Регулятивные: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 формировать способность формулировать и удерживать учебную задачу, уметь контролировать и оценивать свою  учебную деятельность и партнёров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Коммуникативные: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развивать умения работать в группах, внимательно слушать и слышать друг друга, договариваться между собой.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40966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Критерии оценивания: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1.Оценка от группы (коллективное оценивание от 0 до 3 баллов за участие в работе группы)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2.Выполнение исследования свойств воды в группе-1 балл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	3.Занесение результатов в таблицу, сравнение-2 балла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	4.Выполнение рисунка по наблюдениям за каплями воды в микроскопы-2 балла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	5.Формулирование вывода-1 балл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40966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Маршрутный лист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3189288" y="1397000"/>
          <a:ext cx="2763837" cy="4064000"/>
        </p:xfrm>
        <a:graphic>
          <a:graphicData uri="http://schemas.openxmlformats.org/presentationml/2006/ole">
            <p:oleObj spid="_x0000_s1026" name="Документ" r:id="rId3" imgW="6085392" imgH="8949081" progId="Word.Document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Другая 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76923C"/>
      </a:hlink>
      <a:folHlink>
        <a:srgbClr val="76923C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436</TotalTime>
  <Words>204</Words>
  <Application>Microsoft Office PowerPoint</Application>
  <PresentationFormat>Экран (4:3)</PresentationFormat>
  <Paragraphs>31</Paragraphs>
  <Slides>7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9" baseType="lpstr">
      <vt:lpstr>1_Тема Office</vt:lpstr>
      <vt:lpstr>Документ</vt:lpstr>
      <vt:lpstr>Проект Тема: «Можно ли пить воду из местных водоемов?»</vt:lpstr>
      <vt:lpstr>Цель:</vt:lpstr>
      <vt:lpstr>Гипотеза:</vt:lpstr>
      <vt:lpstr>План работы.</vt:lpstr>
      <vt:lpstr>Предполагаемые результаты</vt:lpstr>
      <vt:lpstr>Критерии оценивания:</vt:lpstr>
      <vt:lpstr>Маршрутный лист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презентации</dc:title>
  <dc:creator>Шаблон Фокиной Л. П.</dc:creator>
  <cp:lastModifiedBy>Windows User</cp:lastModifiedBy>
  <cp:revision>65</cp:revision>
  <dcterms:created xsi:type="dcterms:W3CDTF">2014-07-06T18:18:01Z</dcterms:created>
  <dcterms:modified xsi:type="dcterms:W3CDTF">2026-01-08T07:34:42Z</dcterms:modified>
</cp:coreProperties>
</file>