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8" r:id="rId10"/>
    <p:sldId id="269" r:id="rId11"/>
    <p:sldId id="265" r:id="rId12"/>
    <p:sldId id="266" r:id="rId13"/>
    <p:sldId id="275" r:id="rId14"/>
    <p:sldId id="274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630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E46591-5126-4FA5-BDEA-77BA34DB318E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B4B159-80B3-4640-9E90-8E2667EC62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414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B4B159-80B3-4640-9E90-8E2667EC62A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3116B-632E-4870-ADCB-59E596ABB55D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le4all.ru/uploads/posts/2011-04/1304146616_in_days_of_war_21457_2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9.jpeg"/><Relationship Id="rId5" Type="http://schemas.openxmlformats.org/officeDocument/2006/relationships/image" Target="../media/image1.jpe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0.jpeg"/><Relationship Id="rId5" Type="http://schemas.openxmlformats.org/officeDocument/2006/relationships/image" Target="../media/image1.jpe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://www.file4all.ru/uploads/posts/2011-04/1304146616_in_days_of_war_21457_2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microsoft.com/office/2007/relationships/media" Target="../media/media2.mp3"/><Relationship Id="rId7" Type="http://schemas.openxmlformats.org/officeDocument/2006/relationships/image" Target="../media/image1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2" descr="Картинка 1 из 6236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040317">
            <a:off x="-105111" y="2222173"/>
            <a:ext cx="4815604" cy="3604927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779912" y="2501142"/>
            <a:ext cx="52235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Великая Отечественная война в цифрах и фактах»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C:\Users\админ\Desktop\sov-zagadki-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36811"/>
            <a:ext cx="8856984" cy="4500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админ\Desktop\sov-zagadki-07-otv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736811"/>
            <a:ext cx="8856984" cy="4572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2285992"/>
            <a:ext cx="90011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Битва за Днепр стала одной из основных операций второй половины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войны.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длилась с 26 августа по 23декабря 1943года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(около 4-х  месяцев).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03848" y="1785926"/>
            <a:ext cx="23615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Битва за Днепр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C:\Users\админ\Desktop\урок к 9 мая\еще новое\Новая папка\ВОВ в цифрах и фактах\битва за днепр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589" y="260648"/>
            <a:ext cx="8906821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83027" y="2459504"/>
            <a:ext cx="817794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Заключительной масштабной операцией в Великой Отечественной войне стала Берлинская операция.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мая Берлин капитулировал.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 1945 года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 и все города – герои салютовали победителям.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99792" y="1898006"/>
            <a:ext cx="31276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Берлинская операция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Рисунок1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48981" y="1709328"/>
            <a:ext cx="579245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Жди меня, и я вернусь.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очень жди,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Жди, когда наводят грусть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Желтые дожди,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Жди, когда снега метут,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Жди, когда жара,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Жди, когда других не ждут,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Позабыв вчера.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Жди, когда из дальних мест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Писем не придет,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Жди, когда уж надоест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Всем, кто вместе ждет</a:t>
            </a:r>
          </a:p>
        </p:txBody>
      </p:sp>
      <p:pic>
        <p:nvPicPr>
          <p:cNvPr id="5" name="Объект 5" descr="http://portamur.ru/upload/blog/d77/post_in_gpw_06.jp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9592" y="1709328"/>
            <a:ext cx="7661920" cy="4824536"/>
          </a:xfrm>
          <a:prstGeom prst="rect">
            <a:avLst/>
          </a:prstGeom>
        </p:spPr>
      </p:pic>
      <p:pic>
        <p:nvPicPr>
          <p:cNvPr id="6" name="Рисунок 5" descr="http://fb.ru/misc/i/gallery/29368/726666.jpg"/>
          <p:cNvPicPr/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86" y="1724407"/>
            <a:ext cx="7941332" cy="482818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225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topwar.ru/uploads/posts/2012-10/thumbs/1350211311_znam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805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_uk-metronom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1" name="Picture 3" descr="D:\День Победы2\Рисунок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643050"/>
            <a:ext cx="9144000" cy="364333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42844" y="5286388"/>
            <a:ext cx="885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Arial Black" pitchFamily="34" charset="0"/>
              </a:rPr>
              <a:t>Если бы мы решили почтить минутой молчания каждого погибшего в Великую Отечественную войну, нам бы пришлось молчать почти </a:t>
            </a:r>
            <a:r>
              <a:rPr lang="ru-RU" sz="2400" b="1" i="1" dirty="0" smtClean="0">
                <a:solidFill>
                  <a:srgbClr val="FF0000"/>
                </a:solidFill>
                <a:latin typeface="Arial Black" pitchFamily="34" charset="0"/>
              </a:rPr>
              <a:t>52-года.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Тухманов_-_День Победы (минус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2" descr="http://img1.liveinternet.ru/images/attach/b/4/112/803/112803845_lkjhgf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643050"/>
            <a:ext cx="9144000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1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Рисунок1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2908" y="0"/>
            <a:ext cx="9286908" cy="6858000"/>
          </a:xfrm>
        </p:spPr>
      </p:pic>
      <p:pic>
        <p:nvPicPr>
          <p:cNvPr id="5" name="Picture 8" descr="http://www.picshare.ru/uploads/140428/236p3zv9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4869160"/>
            <a:ext cx="5490634" cy="191994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6908" y="2902021"/>
            <a:ext cx="50152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75 лет Великой Победе.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0012" y="1727810"/>
            <a:ext cx="48489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«Великая Отечественная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война 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цифрах и фактах»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Картинка 1 из 6236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7507" y="1306148"/>
            <a:ext cx="4232410" cy="3168352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Рисунок1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Прямоугольник 7"/>
          <p:cNvSpPr/>
          <p:nvPr/>
        </p:nvSpPr>
        <p:spPr>
          <a:xfrm>
            <a:off x="1835696" y="4725144"/>
            <a:ext cx="489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Вечная память героям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19872" y="1772816"/>
            <a:ext cx="34381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Устная работа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8" descr="http://www.picshare.ru/uploads/140428/236p3zv9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10" y="5589240"/>
            <a:ext cx="5445743" cy="1106174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19464"/>
              </p:ext>
            </p:extLst>
          </p:nvPr>
        </p:nvGraphicFramePr>
        <p:xfrm>
          <a:off x="323531" y="2708920"/>
          <a:ext cx="8568950" cy="1728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150"/>
                <a:gridCol w="659150"/>
                <a:gridCol w="625913"/>
                <a:gridCol w="792088"/>
                <a:gridCol w="559449"/>
                <a:gridCol w="659150"/>
                <a:gridCol w="659150"/>
                <a:gridCol w="659150"/>
                <a:gridCol w="659150"/>
                <a:gridCol w="659150"/>
                <a:gridCol w="659150"/>
                <a:gridCol w="659150"/>
                <a:gridCol w="659150"/>
              </a:tblGrid>
              <a:tr h="86409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3,64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6,62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9,4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5,28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40,5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Ансамбль им. А.В.Александрова - Священная война (minu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385983" y="4869160"/>
            <a:ext cx="609600" cy="609600"/>
          </a:xfrm>
          <a:prstGeom prst="rect">
            <a:avLst/>
          </a:prstGeom>
        </p:spPr>
      </p:pic>
      <p:pic>
        <p:nvPicPr>
          <p:cNvPr id="3" name="В Лебедев - Кумач Священная во.. (qmusic.me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092280" y="4733855"/>
            <a:ext cx="609600" cy="6096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Рисунок1.jpg"/>
          <p:cNvPicPr>
            <a:picLocks noGrp="1" noChangeAspect="1"/>
          </p:cNvPicPr>
          <p:nvPr>
            <p:ph idx="1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6" descr="http://im1-tub-ru.yandex.net/i?id=a92a550a204b853e497dd7d90beab2e6-96-144&amp;n=33&amp;h=19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5715016"/>
            <a:ext cx="9144000" cy="962755"/>
          </a:xfrm>
          <a:prstGeom prst="rect">
            <a:avLst/>
          </a:prstGeom>
          <a:noFill/>
        </p:spPr>
      </p:pic>
      <p:pic>
        <p:nvPicPr>
          <p:cNvPr id="6" name="Picture 2" descr="Родина-мать зовет!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1714488"/>
            <a:ext cx="2808312" cy="413383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86116" y="1928802"/>
            <a:ext cx="52864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Вставай, страна огромная !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2822944"/>
            <a:ext cx="59293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Начало Великой Отечественной войны  22 июня 1941 года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63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96798" y="1844824"/>
            <a:ext cx="7663634" cy="3892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Великая Отечественная война – </a:t>
            </a:r>
            <a:endParaRPr lang="en-US" sz="2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это 4 года сражений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1 418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бессонных дней и ночей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Более 26 миллионов погибших 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Это значит 22 человека на каждые 2 метра 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Это значит 13 человек в каждую минуту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402397" y="1796061"/>
            <a:ext cx="38027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Ленинградская битва.</a:t>
            </a:r>
            <a:endParaRPr kumimoji="0" lang="ru-RU" sz="28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521472"/>
            <a:ext cx="7488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Блокада Ленинграда</a:t>
            </a:r>
          </a:p>
          <a:p>
            <a:pPr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Блокада Ленинграда длилась с 8 сентября 1941 года по 27 января 1944 года (блокадное кольцо было прорвано 18 января 1943 года) — 872 дня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считают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900дней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6" descr="http://www.ural56.ru/upload/iblock/812/0_3df8_c061278b_X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212" y="69979"/>
            <a:ext cx="8675576" cy="65066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28860" y="1714488"/>
            <a:ext cx="3571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Битва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Москву.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0" y="2348880"/>
            <a:ext cx="87868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Сражение длилось около 7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месяцев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30 сентября 1941 года по 20 апреля 1942 года.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3429000"/>
            <a:ext cx="851057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этой гигантской битве участвовало с обеих сторон более 3 млн. человек, до 22 тыс. орудий и минометов, около 3 тыс. танков, более 2 тыс. самолетов. Операцию по захвату столицы фашисты назвали «Тайфун». Они мечтали о том, что не знавшие поражения германские войска, подобно урагану, ворвутся в Москву и сметут нашу Родину. Но …на защиту поднялся весь народ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выстоял.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J:\еще новое\Новая папка\ВОВ в цифрах и фактах\парад в москве 19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148" y="122396"/>
            <a:ext cx="8835703" cy="633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528" y="2459504"/>
            <a:ext cx="8286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Началом Сталинградской битвы, её первым днём в историографии принято считать 17 июля 1942 года. Завершением битвы, её последним днём , считается 2 февраля 1943 года. Сколько дней продолжалась защита Сталинграда?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41459" y="1785926"/>
            <a:ext cx="34509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Сталинградская битва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61596" y="3936831"/>
            <a:ext cx="49552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дней продолжалась эта битва.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J:\еще новое\Новая папка\ВОВ в цифрах и фактах\870_580_fixedwidt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815" y="131006"/>
            <a:ext cx="8940533" cy="639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12840" y="2117801"/>
            <a:ext cx="35377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Курская битва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05.07.1943 – 23.08.1943г.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3423126"/>
            <a:ext cx="5217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продолжалась 50 дней и ночей. 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4077072"/>
            <a:ext cx="6912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Враг потерял под Курском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 тысяч солдат, 1,5 тысяч  танков,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тысяч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орудий, 3,5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тысяч 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самолётов. 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была катастрофа для фашистской армии. </a:t>
            </a:r>
          </a:p>
        </p:txBody>
      </p:sp>
      <p:pic>
        <p:nvPicPr>
          <p:cNvPr id="4098" name="Picture 2" descr="C:\Users\админ\Desktop\урок к 9 мая\еще новое\Новая папка\ВОВ в цифрах и фактах\курская битв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398</Words>
  <Application>Microsoft Office PowerPoint</Application>
  <PresentationFormat>Экран (4:3)</PresentationFormat>
  <Paragraphs>70</Paragraphs>
  <Slides>16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60</cp:revision>
  <dcterms:created xsi:type="dcterms:W3CDTF">2020-02-12T16:45:27Z</dcterms:created>
  <dcterms:modified xsi:type="dcterms:W3CDTF">2020-05-25T16:32:11Z</dcterms:modified>
</cp:coreProperties>
</file>