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0" r:id="rId3"/>
    <p:sldId id="272" r:id="rId4"/>
    <p:sldId id="273" r:id="rId5"/>
    <p:sldId id="275" r:id="rId6"/>
    <p:sldId id="276" r:id="rId7"/>
    <p:sldId id="268" r:id="rId8"/>
    <p:sldId id="271" r:id="rId9"/>
    <p:sldId id="267" r:id="rId10"/>
    <p:sldId id="262" r:id="rId11"/>
    <p:sldId id="263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-2130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60000"/>
                <a:lumOff val="40000"/>
                <a:alpha val="64000"/>
              </a:schemeClr>
            </a:gs>
            <a:gs pos="92000">
              <a:schemeClr val="bg2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2868F-07EA-4F44-844B-90D975075C2D}" type="datetimeFigureOut">
              <a:rPr lang="ru-RU" smtClean="0"/>
              <a:pPr/>
              <a:t>01.01.2011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B7A8D-1F5C-4CBB-9438-180B270A9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276872"/>
            <a:ext cx="7117180" cy="1470025"/>
          </a:xfrm>
        </p:spPr>
        <p:txBody>
          <a:bodyPr/>
          <a:lstStyle/>
          <a:p>
            <a:pPr algn="ctr"/>
            <a:r>
              <a:rPr lang="ru-RU" dirty="0" smtClean="0"/>
              <a:t>		</a:t>
            </a:r>
            <a:r>
              <a:rPr lang="ru-RU" sz="5400" b="1" i="1" dirty="0" smtClean="0"/>
              <a:t>Девочка в зимней шубке</a:t>
            </a:r>
            <a:endParaRPr lang="ru-RU" sz="54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5429264"/>
            <a:ext cx="8143932" cy="861420"/>
          </a:xfrm>
        </p:spPr>
        <p:txBody>
          <a:bodyPr>
            <a:norm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99FF99"/>
              </a:buClr>
              <a:buSzPct val="80000"/>
              <a:defRPr/>
            </a:pPr>
            <a:r>
              <a:rPr lang="ru-RU" sz="2800" b="0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Руководитель:</a:t>
            </a:r>
            <a:r>
              <a:rPr lang="ru-RU" sz="2800" b="0" kern="0" dirty="0">
                <a:solidFill>
                  <a:srgbClr val="008A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 </a:t>
            </a:r>
            <a:r>
              <a:rPr lang="ru-RU" sz="2700" b="0" kern="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Кочеткова </a:t>
            </a:r>
            <a:r>
              <a:rPr lang="ru-RU" sz="2700" b="0" kern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Любовь Владимировна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214290"/>
            <a:ext cx="45005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fontAlgn="base">
              <a:spcBef>
                <a:spcPct val="20000"/>
              </a:spcBef>
              <a:spcAft>
                <a:spcPct val="0"/>
              </a:spcAft>
              <a:buClr>
                <a:srgbClr val="99FF99"/>
              </a:buClr>
              <a:buSzPct val="80000"/>
              <a:defRPr/>
            </a:pPr>
            <a:r>
              <a:rPr lang="ru-RU" sz="2000" i="1" kern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МАДОУ «Детский сад №21 »</a:t>
            </a:r>
            <a:endParaRPr lang="ru-RU" sz="2000" i="1" kern="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000372"/>
            <a:ext cx="1857387" cy="2373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77482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девочка в зимней шубке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500042"/>
            <a:ext cx="4500594" cy="54710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3687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девочка в зимней шубке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887302"/>
            <a:ext cx="3714776" cy="54146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3018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девочка в зимней шубке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4000527" cy="55248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3273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ользователь\Desktop\девочка в зимней шубке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1" y="785794"/>
            <a:ext cx="3946843" cy="5500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0229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девочка в зимней шубке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1480"/>
            <a:ext cx="6466477" cy="55511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080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ользователь\Desktop\девочка в зимней шубке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928670"/>
            <a:ext cx="5212768" cy="5143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9613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ользователь\Desktop\девочка в зимней шубке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5" y="785794"/>
            <a:ext cx="6167551" cy="49292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9030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Пользователь\Desktop\девочка в зимней шубке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423" y="928670"/>
            <a:ext cx="5944647" cy="50006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1052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ользователь\Desktop\девочка в зимней шубке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661" y="642918"/>
            <a:ext cx="5764240" cy="5072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2083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Пользователь\Desktop\девочка в зимней шубке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5322799" cy="52601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1594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Пользователь\Desktop\девочка в зимней шубке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4688344" cy="5429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8363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TC102455519[[fn=Зима]]</Template>
  <TotalTime>352</TotalTime>
  <Words>12</Words>
  <Application>Microsoft Office PowerPoint</Application>
  <PresentationFormat>Экран (4:3)</PresentationFormat>
  <Paragraphs>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Winter</vt:lpstr>
      <vt:lpstr>  Девочка в зимней шубке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</dc:creator>
  <cp:lastModifiedBy>Пользователь</cp:lastModifiedBy>
  <cp:revision>33</cp:revision>
  <dcterms:created xsi:type="dcterms:W3CDTF">2013-11-10T09:46:39Z</dcterms:created>
  <dcterms:modified xsi:type="dcterms:W3CDTF">2010-12-31T22:03:09Z</dcterms:modified>
</cp:coreProperties>
</file>