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96" d="100"/>
          <a:sy n="96" d="100"/>
        </p:scale>
        <p:origin x="86" y="1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298FD8CF-A489-4E6C-970E-4A38089087CE}" type="datetimeFigureOut">
              <a:rPr lang="ru-RU" smtClean="0"/>
              <a:t>04.02.2025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B0C5ABAD-1ECD-4CCD-8432-CBC73D061CA4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1100229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FD8CF-A489-4E6C-970E-4A38089087CE}" type="datetimeFigureOut">
              <a:rPr lang="ru-RU" smtClean="0"/>
              <a:t>04.02.2025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5ABAD-1ECD-4CCD-8432-CBC73D061C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6789523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FD8CF-A489-4E6C-970E-4A38089087CE}" type="datetimeFigureOut">
              <a:rPr lang="ru-RU" smtClean="0"/>
              <a:t>04.02.2025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5ABAD-1ECD-4CCD-8432-CBC73D061CA4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6684926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FD8CF-A489-4E6C-970E-4A38089087CE}" type="datetimeFigureOut">
              <a:rPr lang="ru-RU" smtClean="0"/>
              <a:t>04.02.2025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5ABAD-1ECD-4CCD-8432-CBC73D061C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3290888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FD8CF-A489-4E6C-970E-4A38089087CE}" type="datetimeFigureOut">
              <a:rPr lang="ru-RU" smtClean="0"/>
              <a:t>04.02.2025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5ABAD-1ECD-4CCD-8432-CBC73D061CA4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5103020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FD8CF-A489-4E6C-970E-4A38089087CE}" type="datetimeFigureOut">
              <a:rPr lang="ru-RU" smtClean="0"/>
              <a:t>04.02.2025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5ABAD-1ECD-4CCD-8432-CBC73D061CA4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3724283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FD8CF-A489-4E6C-970E-4A38089087CE}" type="datetimeFigureOut">
              <a:rPr lang="ru-RU" smtClean="0"/>
              <a:t>04.02.2025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5ABAD-1ECD-4CCD-8432-CBC73D061C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0740977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FD8CF-A489-4E6C-970E-4A38089087CE}" type="datetimeFigureOut">
              <a:rPr lang="ru-RU" smtClean="0"/>
              <a:t>04.02.2025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5ABAD-1ECD-4CCD-8432-CBC73D061CA4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4995230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FD8CF-A489-4E6C-970E-4A38089087CE}" type="datetimeFigureOut">
              <a:rPr lang="ru-RU" smtClean="0"/>
              <a:t>04.02.2025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5ABAD-1ECD-4CCD-8432-CBC73D061C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837306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FD8CF-A489-4E6C-970E-4A38089087CE}" type="datetimeFigureOut">
              <a:rPr lang="ru-RU" smtClean="0"/>
              <a:t>04.02.2025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5ABAD-1ECD-4CCD-8432-CBC73D061C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4111956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FD8CF-A489-4E6C-970E-4A38089087CE}" type="datetimeFigureOut">
              <a:rPr lang="ru-RU" smtClean="0"/>
              <a:t>04.02.2025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5ABAD-1ECD-4CCD-8432-CBC73D061CA4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8010903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FD8CF-A489-4E6C-970E-4A38089087CE}" type="datetimeFigureOut">
              <a:rPr lang="ru-RU" smtClean="0"/>
              <a:t>04.02.2025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5ABAD-1ECD-4CCD-8432-CBC73D061CA4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2876867"/>
      </p:ext>
    </p:extLst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FD8CF-A489-4E6C-970E-4A38089087CE}" type="datetimeFigureOut">
              <a:rPr lang="ru-RU" smtClean="0"/>
              <a:t>04.02.2025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5ABAD-1ECD-4CCD-8432-CBC73D061C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4959439"/>
      </p:ext>
    </p:extLst>
  </p:cSld>
  <p:clrMapOvr>
    <a:masterClrMapping/>
  </p:clrMapOvr>
  <p:transition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FD8CF-A489-4E6C-970E-4A38089087CE}" type="datetimeFigureOut">
              <a:rPr lang="ru-RU" smtClean="0"/>
              <a:t>04.02.2025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5ABAD-1ECD-4CCD-8432-CBC73D061CA4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8267582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FD8CF-A489-4E6C-970E-4A38089087CE}" type="datetimeFigureOut">
              <a:rPr lang="ru-RU" smtClean="0"/>
              <a:t>04.02.2025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5ABAD-1ECD-4CCD-8432-CBC73D061CA4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6995647"/>
      </p:ext>
    </p:extLst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FD8CF-A489-4E6C-970E-4A38089087CE}" type="datetimeFigureOut">
              <a:rPr lang="ru-RU" smtClean="0"/>
              <a:t>04.02.2025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5ABAD-1ECD-4CCD-8432-CBC73D061CA4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3226950"/>
      </p:ext>
    </p:extLst>
  </p:cSld>
  <p:clrMapOvr>
    <a:masterClrMapping/>
  </p:clrMapOvr>
  <p:transition spd="slow"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FD8CF-A489-4E6C-970E-4A38089087CE}" type="datetimeFigureOut">
              <a:rPr lang="ru-RU" smtClean="0"/>
              <a:t>04.02.2025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5ABAD-1ECD-4CCD-8432-CBC73D061CA4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02315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98FD8CF-A489-4E6C-970E-4A38089087CE}" type="datetimeFigureOut">
              <a:rPr lang="ru-RU" smtClean="0"/>
              <a:t>04.02.2025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0C5ABAD-1ECD-4CCD-8432-CBC73D061C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1511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ransition spd="slow">
    <p:wipe/>
  </p:transition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8767" y="3228226"/>
            <a:ext cx="6815669" cy="1515533"/>
          </a:xfrm>
        </p:spPr>
        <p:txBody>
          <a:bodyPr/>
          <a:lstStyle/>
          <a:p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Презентация для организации и проведения учебного занятия по дисциплине Физика на тему</a:t>
            </a:r>
            <a:r>
              <a:rPr lang="ru-RU" sz="2000" dirty="0" smtClean="0">
                <a:latin typeface="Comic Sans MS" panose="030F0702030302020204" pitchFamily="66" charset="0"/>
              </a:rPr>
              <a:t/>
            </a:r>
            <a:br>
              <a:rPr lang="ru-RU" sz="2000" dirty="0" smtClean="0">
                <a:latin typeface="Comic Sans MS" panose="030F0702030302020204" pitchFamily="66" charset="0"/>
              </a:rPr>
            </a:br>
            <a:r>
              <a:rPr lang="ru-RU" sz="2000" dirty="0" smtClean="0">
                <a:latin typeface="Comic Sans MS" panose="030F0702030302020204" pitchFamily="66" charset="0"/>
              </a:rPr>
              <a:t/>
            </a:r>
            <a:br>
              <a:rPr lang="ru-RU" sz="2000" dirty="0" smtClean="0">
                <a:latin typeface="Comic Sans MS" panose="030F0702030302020204" pitchFamily="66" charset="0"/>
              </a:rPr>
            </a:br>
            <a:r>
              <a:rPr lang="ru-RU" sz="3200" b="1" dirty="0">
                <a:latin typeface="Comic Sans MS" panose="030F0702030302020204" pitchFamily="66" charset="0"/>
              </a:rPr>
              <a:t>«Физика и познание мира»</a:t>
            </a:r>
            <a:r>
              <a:rPr lang="ru-RU" sz="2000" dirty="0" smtClean="0">
                <a:latin typeface="Comic Sans MS" panose="030F0702030302020204" pitchFamily="66" charset="0"/>
              </a:rPr>
              <a:t/>
            </a:r>
            <a:br>
              <a:rPr lang="ru-RU" sz="2000" dirty="0" smtClean="0">
                <a:latin typeface="Comic Sans MS" panose="030F0702030302020204" pitchFamily="66" charset="0"/>
              </a:rPr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93343" y="1637965"/>
            <a:ext cx="7426518" cy="739475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образования Воронежской области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БЮДЖЕТНОЕ ПРОФЕССИОНАЛЬНОЕ ОБРАЗОВАТЕЛЬНОЕ УЧРЕЖДЕНИЕ ВОРОНЕЖСКОЙ ОБЛАСТИ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«РОССОШАНСКИЙ КОЛЛЕДЖ МЯСНОЙ И МОЛОЧНОЙ ПРОМЫШЛЕННОСТИ»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(ГБПОУ ВО «РКММП»)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500777" y="4743759"/>
            <a:ext cx="53190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400" dirty="0" smtClean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Подготовил преподаватель физики ГБПОУ ВО «РКММП» </a:t>
            </a:r>
            <a:br>
              <a:rPr lang="ru-RU" sz="1400" dirty="0" smtClean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</a:br>
            <a:r>
              <a:rPr lang="ru-RU" sz="1400" dirty="0" err="1" smtClean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Любибогова</a:t>
            </a:r>
            <a:r>
              <a:rPr lang="ru-RU" sz="1400" dirty="0" smtClean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 Анна Васильевна</a:t>
            </a:r>
            <a:endParaRPr lang="ru-RU" sz="1400" dirty="0">
              <a:solidFill>
                <a:schemeClr val="accent5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9457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Что такое физика?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3129" y="2472709"/>
            <a:ext cx="6967588" cy="3318936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Физика – это наука, занимающаяся 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изучением основополагающих и вместе с тем наиболее общих свойств 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окружающего нас материального мира.</a:t>
            </a:r>
          </a:p>
          <a:p>
            <a:pPr marL="0" indent="0" algn="ctr">
              <a:buNone/>
            </a:pPr>
            <a:endParaRPr lang="ru-RU" sz="2800" dirty="0"/>
          </a:p>
          <a:p>
            <a:pPr algn="ctr"/>
            <a:endParaRPr lang="ru-RU" sz="2800" dirty="0"/>
          </a:p>
        </p:txBody>
      </p:sp>
      <p:sp>
        <p:nvSpPr>
          <p:cNvPr id="4" name="Выгнутая вправо стрелка 3"/>
          <p:cNvSpPr/>
          <p:nvPr/>
        </p:nvSpPr>
        <p:spPr>
          <a:xfrm>
            <a:off x="8356819" y="1614115"/>
            <a:ext cx="381663" cy="469127"/>
          </a:xfrm>
          <a:prstGeom prst="curvedLef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8482" y="4667641"/>
            <a:ext cx="20467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Ученый, положивший начало физике, как науке – Галилео Галилей.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6849" y="2715225"/>
            <a:ext cx="2190062" cy="18250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6524" y="4255872"/>
            <a:ext cx="1889097" cy="18890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157702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80746" y="703837"/>
            <a:ext cx="9601196" cy="1303867"/>
          </a:xfrm>
        </p:spPr>
        <p:txBody>
          <a:bodyPr/>
          <a:lstStyle/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Что и как изучает физика?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15852" y="2595954"/>
            <a:ext cx="4545761" cy="3310128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изучает?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   микромир (молекулы, атомы)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   макромир (тела, планеты)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   </a:t>
            </a:r>
            <a:r>
              <a:rPr lang="ru-RU" dirty="0" err="1" smtClean="0"/>
              <a:t>мегамир</a:t>
            </a:r>
            <a:r>
              <a:rPr lang="ru-RU" dirty="0" smtClean="0"/>
              <a:t> (Галактики, поля)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744571" y="2595954"/>
            <a:ext cx="3899352" cy="3310128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изучает?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теория</a:t>
            </a:r>
          </a:p>
        </p:txBody>
      </p:sp>
      <p:sp>
        <p:nvSpPr>
          <p:cNvPr id="5" name="Выгнутая вправо стрелка 4"/>
          <p:cNvSpPr/>
          <p:nvPr/>
        </p:nvSpPr>
        <p:spPr>
          <a:xfrm>
            <a:off x="9613125" y="1415332"/>
            <a:ext cx="381663" cy="469127"/>
          </a:xfrm>
          <a:prstGeom prst="curvedLef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22180" y="3041260"/>
            <a:ext cx="23964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Явления</a:t>
            </a:r>
          </a:p>
          <a:p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Свойства объектов</a:t>
            </a:r>
            <a:endParaRPr lang="ru-RU" sz="20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Двойная стрелка влево/вправо 12"/>
          <p:cNvSpPr/>
          <p:nvPr/>
        </p:nvSpPr>
        <p:spPr>
          <a:xfrm>
            <a:off x="4987453" y="3295811"/>
            <a:ext cx="421419" cy="198783"/>
          </a:xfrm>
          <a:prstGeom prst="leftRigh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Двойная стрелка влево/вправо 13"/>
          <p:cNvSpPr/>
          <p:nvPr/>
        </p:nvSpPr>
        <p:spPr>
          <a:xfrm>
            <a:off x="8096745" y="3295811"/>
            <a:ext cx="421419" cy="198783"/>
          </a:xfrm>
          <a:prstGeom prst="leftRigh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Лента лицом вверх 15"/>
          <p:cNvSpPr/>
          <p:nvPr/>
        </p:nvSpPr>
        <p:spPr>
          <a:xfrm>
            <a:off x="1192695" y="4462836"/>
            <a:ext cx="9668786" cy="1487226"/>
          </a:xfrm>
          <a:prstGeom prst="ribbon2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</a:rPr>
              <a:t>Физика изучает мир, в котором мы живем, явления, в нем происходящие, открывает законы, </a:t>
            </a:r>
            <a:br>
              <a:rPr lang="ru-RU" sz="1600" b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</a:rPr>
              <a:t>которым подчиняются все эти явления, устанавливают их взаимосвязи.</a:t>
            </a:r>
          </a:p>
        </p:txBody>
      </p:sp>
    </p:spTree>
    <p:extLst>
      <p:ext uri="{BB962C8B-B14F-4D97-AF65-F5344CB8AC3E}">
        <p14:creationId xmlns:p14="http://schemas.microsoft.com/office/powerpoint/2010/main" val="8395965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894" y="979002"/>
            <a:ext cx="8889561" cy="500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9664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1277" y="982132"/>
            <a:ext cx="10686553" cy="1303867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Моделирование физических явлений и процессов</a:t>
            </a:r>
            <a:endParaRPr lang="ru-RU" sz="3600" b="1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1102" y="2564882"/>
            <a:ext cx="4739639" cy="3318936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Моделированием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называется целенаправленное исследование явлений, процессов или объектов путем построения и изучения их моделей.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8333" y="4647153"/>
            <a:ext cx="2273322" cy="151554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18885" y="2564882"/>
            <a:ext cx="5500405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проблемы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Создание  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физической  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модели путем идеализации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реальной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задачи.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 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математической    модели,   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описывающей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физическую модель.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математической модели.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интерпретация и проверка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результатов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61744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7219" y="711788"/>
            <a:ext cx="10750825" cy="1303867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При построении физических моделей </a:t>
            </a:r>
            <a:b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можно выделить три этапа</a:t>
            </a:r>
            <a:endParaRPr lang="ru-RU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56083" y="2572835"/>
            <a:ext cx="5359841" cy="3318936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 1. Моделирование полей и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вещества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ru-RU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рассматриваемый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представляет собой материальную точку;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рассматриваемое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тело является абсолютно твердым;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рассматриваемое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тело является абсолютно упругим;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электрическое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поле, в котором расположены тела, является постоянным и однородным;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жидкость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текущая в трубе является несжимаемой и не имеет вязкости;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газ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данном объеме является идеальным газом.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020" y="3105205"/>
            <a:ext cx="3381293" cy="22541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6306287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3353" y="1061645"/>
            <a:ext cx="9601196" cy="1303867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accent5">
                    <a:lumMod val="50000"/>
                  </a:schemeClr>
                </a:solidFill>
              </a:rPr>
              <a:t>Этап 2. Моделирование условий движения и взаимодействий реальных объектов в рамках выбранных моделей полей и вещества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sz="2400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</a:rPr>
              <a:t>для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</a:rPr>
              <a:t>рассматриваемых реальных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</a:rPr>
              <a:t>систем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sz="2400" b="1" dirty="0">
                <a:solidFill>
                  <a:schemeClr val="accent5">
                    <a:lumMod val="50000"/>
                  </a:schemeClr>
                </a:solidFill>
              </a:rPr>
            </a:br>
            <a:endParaRPr lang="ru-RU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42839" y="2480807"/>
            <a:ext cx="718002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движение происходит в инерциальной системе отсчета;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удар является абсолютно упругим;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тело движется при условиях, когда трение отсутствует;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сила трения не зависит от скорости;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материальная точка движется прямолинейно,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равноускоренно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деформации тела являются линейными;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силы взаимодействия консервативны;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система взаимодействующих тел замкнута;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процесс расширения газа является адиабатическим;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электромагнитная волна является плоской и монохроматической.</a:t>
            </a:r>
          </a:p>
          <a:p>
            <a:r>
              <a:rPr lang="ru-RU" dirty="0"/>
              <a:t> 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3475" y="2997640"/>
            <a:ext cx="3371353" cy="2528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6071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1" y="1045742"/>
            <a:ext cx="9601196" cy="1303867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accent5">
                    <a:lumMod val="50000"/>
                  </a:schemeClr>
                </a:solidFill>
              </a:rPr>
              <a:t>Этап 3. Формулировка физических законов, описывающих состояние, движение и взаимодействие объектов, входящих в рассматриваемую физическую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</a:rPr>
              <a:t>систему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56745" y="2644397"/>
            <a:ext cx="5486400" cy="3318936"/>
          </a:xfrm>
        </p:spPr>
        <p:txBody>
          <a:bodyPr>
            <a:normAutofit fontScale="92500"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тела подчиняется второму закону Ньютона; 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материальных точек подчиняется закону Всемирного тяготения;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деформации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тела подчиняются закону Гука; 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действующая на движущийся электрический заряд, описывается законом Лоренца.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521" y="2740957"/>
            <a:ext cx="2927359" cy="2950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2121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8448" y="711788"/>
            <a:ext cx="9601196" cy="1303867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Физическая картина мира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26935" y="2478161"/>
            <a:ext cx="5685183" cy="331012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Физическая картина мира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совокупность физических теорий, существующих на данном этапе развития физики и объясняющая все известные явления с единой точки зрения.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855" y="4400258"/>
            <a:ext cx="2525341" cy="16835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6512116" y="4261900"/>
            <a:ext cx="468109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История развития физики включает в себя</a:t>
            </a:r>
          </a:p>
          <a:p>
            <a:pPr algn="ctr"/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с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ледующие картины мира:</a:t>
            </a:r>
          </a:p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ru-RU" b="1" dirty="0" smtClean="0"/>
              <a:t>Механическая картина мира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ru-RU" b="1" dirty="0" smtClean="0"/>
              <a:t>Электродинамическая картина мира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ru-RU" b="1" dirty="0" smtClean="0"/>
              <a:t>Квантово-полевая картина мира</a:t>
            </a:r>
            <a:endParaRPr lang="ru-RU" b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2550" y="2591390"/>
            <a:ext cx="2087445" cy="139076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16384810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Для каждой физической картины мира характерны: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7835" y="2779569"/>
            <a:ext cx="6862638" cy="3318936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основополагающие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мировоззренческие взгляды на устройство материального мира;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физические принципы;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понятия;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способы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описания движения материи;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теоретические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идеализации (материальная точка, сила – идеализация взаимодействия, абсолютно твердое тело, идеальный газ, точечный заряд, электромагнитное поле).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5099" y="2890888"/>
            <a:ext cx="2576051" cy="2604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9851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3284" y="1630018"/>
            <a:ext cx="945803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b="1" dirty="0" smtClean="0">
                <a:solidFill>
                  <a:schemeClr val="accent5">
                    <a:lumMod val="50000"/>
                  </a:schemeClr>
                </a:solidFill>
              </a:rPr>
              <a:t>Благодарю за внимание!</a:t>
            </a:r>
            <a:endParaRPr lang="ru-RU" sz="66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655" y="3244130"/>
            <a:ext cx="4107292" cy="2310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76750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163</TotalTime>
  <Words>469</Words>
  <Application>Microsoft Office PowerPoint</Application>
  <PresentationFormat>Широкоэкранный</PresentationFormat>
  <Paragraphs>69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Comic Sans MS</vt:lpstr>
      <vt:lpstr>Garamond</vt:lpstr>
      <vt:lpstr>Times New Roman</vt:lpstr>
      <vt:lpstr>Wingdings</vt:lpstr>
      <vt:lpstr>Натуральные материалы</vt:lpstr>
      <vt:lpstr>Презентация для организации и проведения учебного занятия по дисциплине Физика на тему  «Физика и познание мира»  </vt:lpstr>
      <vt:lpstr>Что такое физика?</vt:lpstr>
      <vt:lpstr>Что и как изучает физика?</vt:lpstr>
      <vt:lpstr>Презентация PowerPoint</vt:lpstr>
      <vt:lpstr>Моделирование физических явлений и процессов</vt:lpstr>
      <vt:lpstr>При построении физических моделей  можно выделить три этапа</vt:lpstr>
      <vt:lpstr>Этап 2. Моделирование условий движения и взаимодействий реальных объектов в рамках выбранных моделей полей и вещества  для рассматриваемых реальных систем </vt:lpstr>
      <vt:lpstr>Этап 3. Формулировка физических законов, описывающих состояние, движение и взаимодействие объектов, входящих в рассматриваемую физическую систему </vt:lpstr>
      <vt:lpstr>Физическая картина мира</vt:lpstr>
      <vt:lpstr>Для каждой физической картины мира характерны: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ПК-1</dc:creator>
  <cp:lastModifiedBy>ПК-1</cp:lastModifiedBy>
  <cp:revision>24</cp:revision>
  <dcterms:created xsi:type="dcterms:W3CDTF">2024-11-06T09:44:40Z</dcterms:created>
  <dcterms:modified xsi:type="dcterms:W3CDTF">2025-02-04T06:39:21Z</dcterms:modified>
</cp:coreProperties>
</file>