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1" r:id="rId1"/>
  </p:sldMasterIdLst>
  <p:sldIdLst>
    <p:sldId id="256" r:id="rId2"/>
    <p:sldId id="294" r:id="rId3"/>
    <p:sldId id="293" r:id="rId4"/>
    <p:sldId id="259" r:id="rId5"/>
    <p:sldId id="296" r:id="rId6"/>
    <p:sldId id="297" r:id="rId7"/>
    <p:sldId id="265" r:id="rId8"/>
    <p:sldId id="264" r:id="rId9"/>
    <p:sldId id="262" r:id="rId10"/>
    <p:sldId id="295" r:id="rId11"/>
    <p:sldId id="288" r:id="rId12"/>
    <p:sldId id="289" r:id="rId13"/>
    <p:sldId id="290" r:id="rId14"/>
    <p:sldId id="299" r:id="rId15"/>
    <p:sldId id="300" r:id="rId16"/>
    <p:sldId id="301" r:id="rId17"/>
    <p:sldId id="302" r:id="rId18"/>
    <p:sldId id="303" r:id="rId19"/>
    <p:sldId id="304" r:id="rId20"/>
    <p:sldId id="305" r:id="rId21"/>
    <p:sldId id="258" r:id="rId22"/>
    <p:sldId id="266" r:id="rId23"/>
    <p:sldId id="267" r:id="rId24"/>
    <p:sldId id="269" r:id="rId25"/>
    <p:sldId id="268" r:id="rId26"/>
    <p:sldId id="298" r:id="rId27"/>
    <p:sldId id="275" r:id="rId28"/>
    <p:sldId id="287" r:id="rId29"/>
    <p:sldId id="276" r:id="rId30"/>
    <p:sldId id="277" r:id="rId31"/>
    <p:sldId id="278" r:id="rId32"/>
    <p:sldId id="279" r:id="rId33"/>
    <p:sldId id="280" r:id="rId34"/>
    <p:sldId id="281" r:id="rId35"/>
    <p:sldId id="282" r:id="rId36"/>
    <p:sldId id="283" r:id="rId37"/>
    <p:sldId id="284" r:id="rId38"/>
    <p:sldId id="285" r:id="rId39"/>
    <p:sldId id="286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enya" initials="Z" lastIdx="1" clrIdx="0">
    <p:extLst>
      <p:ext uri="{19B8F6BF-5375-455C-9EA6-DF929625EA0E}">
        <p15:presenceInfo xmlns:p15="http://schemas.microsoft.com/office/powerpoint/2012/main" userId="Zheny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6" name="Group 65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67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68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0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1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3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4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5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6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7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8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9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0238" y="1122363"/>
            <a:ext cx="6593681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0238" y="3602038"/>
            <a:ext cx="6593681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01052" y="5410202"/>
            <a:ext cx="20574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14.09.2026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00237" y="5410202"/>
            <a:ext cx="384366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5603" y="5410200"/>
            <a:ext cx="578317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392269"/>
      </p:ext>
    </p:extLst>
  </p:cSld>
  <p:clrMapOvr>
    <a:masterClrMapping/>
  </p:clrMapOvr>
  <p:transition spd="med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1"/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47857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8" name="Content Placeholder 2"/>
          <p:cNvSpPr>
            <a:spLocks noGrp="1"/>
          </p:cNvSpPr>
          <p:nvPr>
            <p:ph idx="1"/>
          </p:nvPr>
        </p:nvSpPr>
        <p:spPr>
          <a:xfrm>
            <a:off x="856060" y="2249487"/>
            <a:ext cx="742949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9" name="Date Placeholder 3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14.09.2026</a:t>
            </a:fld>
            <a:endParaRPr lang="ru-RU"/>
          </a:p>
        </p:txBody>
      </p: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5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859230"/>
      </p:ext>
    </p:extLst>
  </p:cSld>
  <p:clrMapOvr>
    <a:masterClrMapping/>
  </p:clrMapOvr>
  <p:transition spd="med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1419227"/>
            <a:ext cx="74295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8" y="4424362"/>
            <a:ext cx="74295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281803"/>
      </p:ext>
    </p:extLst>
  </p:cSld>
  <p:clrMapOvr>
    <a:masterClrMapping/>
  </p:clrMapOvr>
  <p:transition spd="med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6058" y="2249486"/>
            <a:ext cx="3658792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2249486"/>
            <a:ext cx="3656408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9323486"/>
      </p:ext>
    </p:extLst>
  </p:cSld>
  <p:clrMapOvr>
    <a:masterClrMapping/>
  </p:clrMapOvr>
  <p:transition spd="med">
    <p:wheel spokes="8"/>
  </p:transition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619127"/>
            <a:ext cx="74295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8902" y="2249486"/>
            <a:ext cx="3435949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6058" y="3073398"/>
            <a:ext cx="3658793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1992" y="2249485"/>
            <a:ext cx="3433565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3073398"/>
            <a:ext cx="3656408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6471339"/>
      </p:ext>
    </p:extLst>
  </p:cSld>
  <p:clrMapOvr>
    <a:masterClrMapping/>
  </p:clrMapOvr>
  <p:transition spd="med">
    <p:wheel spokes="8"/>
  </p:transition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497069"/>
      </p:ext>
    </p:extLst>
  </p:cSld>
  <p:clrMapOvr>
    <a:masterClrMapping/>
  </p:clrMapOvr>
  <p:transition spd="med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240466"/>
      </p:ext>
    </p:extLst>
  </p:cSld>
  <p:clrMapOvr>
    <a:masterClrMapping/>
  </p:clrMapOvr>
  <p:transition spd="med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029" y="609601"/>
            <a:ext cx="2892028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150" y="592666"/>
            <a:ext cx="4418407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029" y="2249486"/>
            <a:ext cx="2892028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1873585"/>
      </p:ext>
    </p:extLst>
  </p:cSld>
  <p:clrMapOvr>
    <a:masterClrMapping/>
  </p:clrMapOvr>
  <p:transition spd="med">
    <p:wheel spokes="8"/>
  </p:transition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1" y="609600"/>
            <a:ext cx="3753962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32866" y="609600"/>
            <a:ext cx="3452693" cy="5181602"/>
          </a:xfrm>
          <a:prstGeom prst="round2DiagRect">
            <a:avLst>
              <a:gd name="adj1" fmla="val 6074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2249486"/>
            <a:ext cx="3753964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521904"/>
      </p:ext>
    </p:extLst>
  </p:cSld>
  <p:clrMapOvr>
    <a:masterClrMapping/>
  </p:clrMapOvr>
  <p:transition spd="med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4304665"/>
            <a:ext cx="7434266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6058" y="606426"/>
            <a:ext cx="7434266" cy="3299778"/>
          </a:xfrm>
          <a:prstGeom prst="round2DiagRect">
            <a:avLst>
              <a:gd name="adj1" fmla="val 5101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4" y="5124020"/>
            <a:ext cx="7433144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6805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93" y="609600"/>
            <a:ext cx="7429466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419600"/>
            <a:ext cx="7428344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3960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309919"/>
            <a:ext cx="74295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2" name="TextBox 51"/>
          <p:cNvSpPr txBox="1"/>
          <p:nvPr/>
        </p:nvSpPr>
        <p:spPr>
          <a:xfrm>
            <a:off x="696579" y="718458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817473" y="276497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172188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134042"/>
            <a:ext cx="74295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3" y="4657655"/>
            <a:ext cx="7428379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89828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56060" y="609600"/>
            <a:ext cx="74294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56058" y="2674463"/>
            <a:ext cx="2397674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856059" y="3360263"/>
            <a:ext cx="2396432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6075" y="2677635"/>
            <a:ext cx="238828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6075" y="3363435"/>
            <a:ext cx="238895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332" y="2674463"/>
            <a:ext cx="2396226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89332" y="3360263"/>
            <a:ext cx="2396226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32355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56059" y="609600"/>
            <a:ext cx="74294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56060" y="4404596"/>
            <a:ext cx="239643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56060" y="2666998"/>
            <a:ext cx="239643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856060" y="4980859"/>
            <a:ext cx="239643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6790" y="4404596"/>
            <a:ext cx="24003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66790" y="2666998"/>
            <a:ext cx="2399205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65695" y="4980857"/>
            <a:ext cx="24003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426" y="4404595"/>
            <a:ext cx="2393056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89332" y="2666998"/>
            <a:ext cx="2396227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89332" y="4980855"/>
            <a:ext cx="2396226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cap="all" baseline="0"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4217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883811"/>
      </p:ext>
    </p:extLst>
  </p:cSld>
  <p:clrMapOvr>
    <a:masterClrMapping/>
  </p:clrMapOvr>
  <p:transition spd="med">
    <p:wheel spokes="8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1" y="609600"/>
            <a:ext cx="1503758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6057" y="609600"/>
            <a:ext cx="5811443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5239573"/>
      </p:ext>
    </p:extLst>
  </p:cSld>
  <p:clrMapOvr>
    <a:masterClrMapping/>
  </p:clrMapOvr>
  <p:transition spd="med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9041774" cy="6858001"/>
            <a:chOff x="-14288" y="0"/>
            <a:chExt cx="9041774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8352798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60" y="2249487"/>
            <a:ext cx="74294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0390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  <p:sldLayoutId id="2147483893" r:id="rId12"/>
    <p:sldLayoutId id="2147483894" r:id="rId13"/>
    <p:sldLayoutId id="2147483895" r:id="rId14"/>
    <p:sldLayoutId id="2147483896" r:id="rId15"/>
    <p:sldLayoutId id="2147483897" r:id="rId16"/>
    <p:sldLayoutId id="2147483898" r:id="rId17"/>
  </p:sldLayoutIdLst>
  <p:transition spd="med">
    <p:wheel spokes="8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60" y="-115979"/>
            <a:ext cx="9861395" cy="697397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2770" y="-115978"/>
            <a:ext cx="10389539" cy="6973978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392" y="1772816"/>
            <a:ext cx="5373216" cy="537321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33007" y="836712"/>
            <a:ext cx="3877985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КЛАД</a:t>
            </a:r>
          </a:p>
        </p:txBody>
      </p:sp>
    </p:spTree>
    <p:extLst>
      <p:ext uri="{BB962C8B-B14F-4D97-AF65-F5344CB8AC3E}">
        <p14:creationId xmlns:p14="http://schemas.microsoft.com/office/powerpoint/2010/main" val="28298121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-89948"/>
            <a:ext cx="9861395" cy="697397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9552" y="3388409"/>
            <a:ext cx="606550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СТРАНА ЗНАНИЙ</a:t>
            </a:r>
          </a:p>
        </p:txBody>
      </p:sp>
    </p:spTree>
    <p:extLst>
      <p:ext uri="{BB962C8B-B14F-4D97-AF65-F5344CB8AC3E}">
        <p14:creationId xmlns:p14="http://schemas.microsoft.com/office/powerpoint/2010/main" val="133009702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2924944"/>
            <a:ext cx="5040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Видео о Японии</a:t>
            </a:r>
          </a:p>
        </p:txBody>
      </p:sp>
    </p:spTree>
    <p:extLst>
      <p:ext uri="{BB962C8B-B14F-4D97-AF65-F5344CB8AC3E}">
        <p14:creationId xmlns:p14="http://schemas.microsoft.com/office/powerpoint/2010/main" val="2977856582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22445" y="87580"/>
            <a:ext cx="669674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C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0" y="0"/>
            <a:ext cx="10972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52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044" y="9061"/>
            <a:ext cx="10958302" cy="684893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47307" y="2060848"/>
            <a:ext cx="63116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Вулкан Фудзияма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C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0271" y="-243408"/>
            <a:ext cx="10958302" cy="758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9452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044" y="9061"/>
            <a:ext cx="10958302" cy="684893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47307" y="2060848"/>
            <a:ext cx="63116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Вулкан Фудзияма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C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36926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46"/>
            <a:ext cx="10388063" cy="693572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22445" y="87580"/>
            <a:ext cx="6696744" cy="187743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ЯПОНИЯ</a:t>
            </a:r>
            <a:r>
              <a:rPr lang="ru-RU" sz="7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– </a:t>
            </a:r>
            <a:r>
              <a:rPr lang="ru-R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страна</a:t>
            </a:r>
          </a:p>
          <a:p>
            <a:pPr algn="ctr"/>
            <a:r>
              <a:rPr lang="ru-RU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восходящего солнца</a:t>
            </a:r>
            <a:endParaRPr lang="ru-RU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C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135" y="2114628"/>
            <a:ext cx="6195054" cy="4646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7447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0"/>
            <a:ext cx="109728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347864" y="843677"/>
            <a:ext cx="6330900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Япония.</a:t>
            </a:r>
          </a:p>
          <a:p>
            <a:pPr algn="ctr"/>
            <a:r>
              <a:rPr lang="ru-RU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Графический</a:t>
            </a:r>
            <a:r>
              <a:rPr lang="ru-RU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метод </a:t>
            </a:r>
          </a:p>
          <a:p>
            <a:pPr algn="ctr"/>
            <a:r>
              <a:rPr lang="ru-RU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умножения</a:t>
            </a:r>
          </a:p>
        </p:txBody>
      </p:sp>
    </p:spTree>
    <p:extLst>
      <p:ext uri="{BB962C8B-B14F-4D97-AF65-F5344CB8AC3E}">
        <p14:creationId xmlns:p14="http://schemas.microsoft.com/office/powerpoint/2010/main" val="798224273"/>
      </p:ext>
    </p:extLst>
  </p:cSld>
  <p:clrMapOvr>
    <a:masterClrMapping/>
  </p:clrMapOvr>
  <p:transition spd="med">
    <p:wheel spokes="8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1720" y="1124744"/>
            <a:ext cx="57680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Познакомиться…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416" y="1916832"/>
            <a:ext cx="4825168" cy="4781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7885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754005"/>
      </p:ext>
    </p:extLst>
  </p:cSld>
  <p:clrMapOvr>
    <a:masterClrMapping/>
  </p:clrMapOvr>
  <p:transition spd="med">
    <p:wheel spokes="8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" y="0"/>
            <a:ext cx="9142710" cy="685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59039"/>
      </p:ext>
    </p:extLst>
  </p:cSld>
  <p:clrMapOvr>
    <a:masterClrMapping/>
  </p:clrMapOvr>
  <p:transition spd="med">
    <p:wheel spokes="8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" y="0"/>
            <a:ext cx="9142710" cy="685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251970"/>
      </p:ext>
    </p:extLst>
  </p:cSld>
  <p:clrMapOvr>
    <a:masterClrMapping/>
  </p:clrMapOvr>
  <p:transition spd="med">
    <p:wheel spokes="8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189906"/>
      </p:ext>
    </p:extLst>
  </p:cSld>
  <p:clrMapOvr>
    <a:masterClrMapping/>
  </p:clrMapOvr>
  <p:transition spd="med">
    <p:wheel spokes="8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64608"/>
      </p:ext>
    </p:extLst>
  </p:cSld>
  <p:clrMapOvr>
    <a:masterClrMapping/>
  </p:clrMapOvr>
  <p:transition spd="med">
    <p:wheel spokes="8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422955"/>
      </p:ext>
    </p:extLst>
  </p:cSld>
  <p:clrMapOvr>
    <a:masterClrMapping/>
  </p:clrMapOvr>
  <p:transition spd="med">
    <p:wheel spokes="8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056543"/>
      </p:ext>
    </p:extLst>
  </p:cSld>
  <p:clrMapOvr>
    <a:masterClrMapping/>
  </p:clrMapOvr>
  <p:transition spd="med">
    <p:wheel spokes="8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287806"/>
      </p:ext>
    </p:extLst>
  </p:cSld>
  <p:clrMapOvr>
    <a:masterClrMapping/>
  </p:clrMapOvr>
  <p:transition spd="med">
    <p:wheel spokes="8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839835"/>
      </p:ext>
    </p:extLst>
  </p:cSld>
  <p:clrMapOvr>
    <a:masterClrMapping/>
  </p:clrMapOvr>
  <p:transition spd="med">
    <p:wheel spokes="8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7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359043"/>
      </p:ext>
    </p:extLst>
  </p:cSld>
  <p:clrMapOvr>
    <a:masterClrMapping/>
  </p:clrMapOvr>
  <p:transition spd="med">
    <p:wheel spokes="8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" y="-26364"/>
            <a:ext cx="9142710" cy="68589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47664" y="2644170"/>
            <a:ext cx="535114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12</a:t>
            </a:r>
            <a:r>
              <a:rPr lang="ru-RU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 х </a:t>
            </a:r>
            <a:r>
              <a:rPr lang="ru-RU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13</a:t>
            </a:r>
            <a:r>
              <a:rPr lang="ru-RU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 =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15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034150"/>
      </p:ext>
    </p:extLst>
  </p:cSld>
  <p:clrMapOvr>
    <a:masterClrMapping/>
  </p:clrMapOvr>
  <p:transition spd="med">
    <p:wheel spokes="8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" y="0"/>
            <a:ext cx="9142710" cy="685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644402"/>
      </p:ext>
    </p:extLst>
  </p:cSld>
  <p:clrMapOvr>
    <a:masterClrMapping/>
  </p:clrMapOvr>
  <p:transition spd="med">
    <p:wheel spokes="8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163883"/>
      </p:ext>
    </p:extLst>
  </p:cSld>
  <p:clrMapOvr>
    <a:masterClrMapping/>
  </p:clrMapOvr>
  <p:transition spd="med">
    <p:wheel spokes="8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" y="0"/>
            <a:ext cx="9142710" cy="685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199771"/>
      </p:ext>
    </p:extLst>
  </p:cSld>
  <p:clrMapOvr>
    <a:masterClrMapping/>
  </p:clrMapOvr>
  <p:transition spd="med">
    <p:wheel spokes="8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" y="0"/>
            <a:ext cx="9142710" cy="685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661781"/>
      </p:ext>
    </p:extLst>
  </p:cSld>
  <p:clrMapOvr>
    <a:masterClrMapping/>
  </p:clrMapOvr>
  <p:transition spd="med">
    <p:wheel spokes="8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79712" y="-7789"/>
            <a:ext cx="63239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ФИЗКУЛЬТМИНУТКА</a:t>
            </a:r>
          </a:p>
        </p:txBody>
      </p:sp>
    </p:spTree>
    <p:extLst>
      <p:ext uri="{BB962C8B-B14F-4D97-AF65-F5344CB8AC3E}">
        <p14:creationId xmlns:p14="http://schemas.microsoft.com/office/powerpoint/2010/main" val="1717862574"/>
      </p:ext>
    </p:extLst>
  </p:cSld>
  <p:clrMapOvr>
    <a:masterClrMapping/>
  </p:clrMapOvr>
  <p:transition spd="med">
    <p:wheel spokes="8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236865"/>
      </p:ext>
    </p:extLst>
  </p:cSld>
  <p:clrMapOvr>
    <a:masterClrMapping/>
  </p:clrMapOvr>
  <p:transition spd="med">
    <p:wheel spokes="8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442350"/>
      </p:ext>
    </p:extLst>
  </p:cSld>
  <p:clrMapOvr>
    <a:masterClrMapping/>
  </p:clrMapOvr>
  <p:transition spd="med">
    <p:wheel spokes="8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895785"/>
      </p:ext>
    </p:extLst>
  </p:cSld>
  <p:clrMapOvr>
    <a:masterClrMapping/>
  </p:clrMapOvr>
  <p:transition spd="med">
    <p:wheel spokes="8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39199"/>
      </p:ext>
    </p:extLst>
  </p:cSld>
  <p:clrMapOvr>
    <a:masterClrMapping/>
  </p:clrMapOvr>
  <p:transition spd="med">
    <p:wheel spokes="8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441035"/>
      </p:ext>
    </p:extLst>
  </p:cSld>
  <p:clrMapOvr>
    <a:masterClrMapping/>
  </p:clrMapOvr>
  <p:transition spd="med">
    <p:wheel spokes="8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691556"/>
      </p:ext>
    </p:extLst>
  </p:cSld>
  <p:clrMapOvr>
    <a:masterClrMapping/>
  </p:clrMapOvr>
  <p:transition spd="med">
    <p:wheel spokes="8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991576"/>
      </p:ext>
    </p:extLst>
  </p:cSld>
  <p:clrMapOvr>
    <a:masterClrMapping/>
  </p:clrMapOvr>
  <p:transition spd="med">
    <p:wheel spokes="8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522200"/>
      </p:ext>
    </p:extLst>
  </p:cSld>
  <p:clrMapOvr>
    <a:masterClrMapping/>
  </p:clrMapOvr>
  <p:transition spd="med">
    <p:wheel spokes="8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815494"/>
      </p:ext>
    </p:extLst>
  </p:cSld>
  <p:clrMapOvr>
    <a:masterClrMapping/>
  </p:clrMapOvr>
  <p:transition spd="med">
    <p:wheel spokes="8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2510" y="-82069"/>
            <a:ext cx="9820969" cy="694006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68821" y="427012"/>
            <a:ext cx="416960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/>
              </a:rPr>
              <a:t>Оценим </a:t>
            </a:r>
            <a:r>
              <a:rPr lang="ru-RU" sz="4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</a:rPr>
              <a:t>свою</a:t>
            </a:r>
          </a:p>
          <a:p>
            <a:pPr algn="ctr"/>
            <a:r>
              <a:rPr lang="ru-RU" sz="4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</a:rPr>
              <a:t>р</a:t>
            </a:r>
            <a:r>
              <a:rPr lang="ru-RU" sz="4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/>
              </a:rPr>
              <a:t>аботу на уроке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81041" y="1988840"/>
            <a:ext cx="3898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204864"/>
            <a:ext cx="1796993" cy="1986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326530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296"/>
            <a:ext cx="9144000" cy="702259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3861048"/>
            <a:ext cx="3470586" cy="2892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598965"/>
      </p:ext>
    </p:extLst>
  </p:cSld>
  <p:clrMapOvr>
    <a:masterClrMapping/>
  </p:clrMapOvr>
  <p:transition spd="med">
    <p:wheel spokes="8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Контур</Template>
  <TotalTime>2501</TotalTime>
  <Words>33</Words>
  <Application>Microsoft Office PowerPoint</Application>
  <PresentationFormat>Экран (4:3)</PresentationFormat>
  <Paragraphs>16</Paragraphs>
  <Slides>39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3" baseType="lpstr">
      <vt:lpstr>Arial</vt:lpstr>
      <vt:lpstr>Times New Roman</vt:lpstr>
      <vt:lpstr>Tw Cen MT</vt:lpstr>
      <vt:lpstr>Контур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Алена</dc:creator>
  <cp:lastModifiedBy>1</cp:lastModifiedBy>
  <cp:revision>78</cp:revision>
  <dcterms:created xsi:type="dcterms:W3CDTF">2018-03-04T18:01:02Z</dcterms:created>
  <dcterms:modified xsi:type="dcterms:W3CDTF">2026-09-14T18:50:52Z</dcterms:modified>
</cp:coreProperties>
</file>