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15"/>
  </p:notesMasterIdLst>
  <p:sldIdLst>
    <p:sldId id="284" r:id="rId2"/>
    <p:sldId id="313" r:id="rId3"/>
    <p:sldId id="342" r:id="rId4"/>
    <p:sldId id="345" r:id="rId5"/>
    <p:sldId id="340" r:id="rId6"/>
    <p:sldId id="341" r:id="rId7"/>
    <p:sldId id="337" r:id="rId8"/>
    <p:sldId id="314" r:id="rId9"/>
    <p:sldId id="328" r:id="rId10"/>
    <p:sldId id="338" r:id="rId11"/>
    <p:sldId id="331" r:id="rId12"/>
    <p:sldId id="343" r:id="rId13"/>
    <p:sldId id="344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71" autoAdjust="0"/>
    <p:restoredTop sz="88723" autoAdjust="0"/>
  </p:normalViewPr>
  <p:slideViewPr>
    <p:cSldViewPr>
      <p:cViewPr varScale="1">
        <p:scale>
          <a:sx n="103" d="100"/>
          <a:sy n="103" d="100"/>
        </p:scale>
        <p:origin x="1890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E40FB23-D95E-479B-B5C4-9BFCD7A17751}" type="datetimeFigureOut">
              <a:rPr lang="ru-RU" smtClean="0"/>
              <a:t>14.09.2015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4D7AB46-0D97-4988-8BAB-765EA2FD67B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582536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Firelight title.png"/>
          <p:cNvPicPr>
            <a:picLocks noChangeAspect="1"/>
          </p:cNvPicPr>
          <p:nvPr/>
        </p:nvPicPr>
        <p:blipFill>
          <a:blip r:embed="rId2"/>
          <a:srcRect l="43431" t="21353" b="20413"/>
          <a:stretch>
            <a:fillRect/>
          </a:stretch>
        </p:blipFill>
        <p:spPr>
          <a:xfrm>
            <a:off x="0" y="0"/>
            <a:ext cx="3672304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2600" y="1219200"/>
            <a:ext cx="6400800" cy="1600200"/>
          </a:xfrm>
        </p:spPr>
        <p:txBody>
          <a:bodyPr anchor="b" anchorCtr="0"/>
          <a:lstStyle>
            <a:lvl1pPr algn="l">
              <a:defRPr>
                <a:gradFill flip="none" rotWithShape="1">
                  <a:gsLst>
                    <a:gs pos="0">
                      <a:schemeClr val="tx1">
                        <a:alpha val="70000"/>
                      </a:schemeClr>
                    </a:gs>
                    <a:gs pos="50000">
                      <a:schemeClr val="tx1">
                        <a:alpha val="80000"/>
                      </a:schemeClr>
                    </a:gs>
                    <a:gs pos="100000">
                      <a:schemeClr val="tx1">
                        <a:alpha val="90000"/>
                      </a:schemeClr>
                    </a:gs>
                  </a:gsLst>
                  <a:lin ang="0" scaled="0"/>
                  <a:tileRect/>
                </a:gradFill>
              </a:defRPr>
            </a:lvl1pPr>
          </a:lstStyle>
          <a:p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38400" y="2971800"/>
            <a:ext cx="5715000" cy="1295400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gradFill flip="none" rotWithShape="1">
                  <a:gsLst>
                    <a:gs pos="0">
                      <a:schemeClr val="tx1">
                        <a:alpha val="70000"/>
                      </a:schemeClr>
                    </a:gs>
                    <a:gs pos="50000">
                      <a:schemeClr val="tx1">
                        <a:alpha val="80000"/>
                      </a:schemeClr>
                    </a:gs>
                    <a:gs pos="100000">
                      <a:schemeClr val="tx1">
                        <a:alpha val="90000"/>
                      </a:schemeClr>
                    </a:gs>
                  </a:gsLst>
                  <a:lin ang="0" scaled="0"/>
                  <a:tileRect/>
                </a:gra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228600" y="5943600"/>
            <a:ext cx="2133600" cy="228600"/>
          </a:xfrm>
        </p:spPr>
        <p:txBody>
          <a:bodyPr/>
          <a:lstStyle>
            <a:lvl1pPr algn="l">
              <a:defRPr/>
            </a:lvl1pPr>
          </a:lstStyle>
          <a:p>
            <a:fld id="{2E78557B-18D5-4BC0-9747-1917EC4DACA1}" type="datetimeFigureOut">
              <a:rPr lang="ru-RU" smtClean="0"/>
              <a:pPr/>
              <a:t>14.09.2015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28600" y="5715000"/>
            <a:ext cx="2667000" cy="228600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228600" y="6248400"/>
            <a:ext cx="533400" cy="228600"/>
          </a:xfrm>
        </p:spPr>
        <p:txBody>
          <a:bodyPr/>
          <a:lstStyle>
            <a:lvl1pPr algn="l">
              <a:defRPr/>
            </a:lvl1pPr>
          </a:lstStyle>
          <a:p>
            <a:fld id="{485CB54F-2720-430E-BE76-C22D1F77261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8557B-18D5-4BC0-9747-1917EC4DACA1}" type="datetimeFigureOut">
              <a:rPr lang="ru-RU" smtClean="0"/>
              <a:pPr/>
              <a:t>14.09.2015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5CB54F-2720-430E-BE76-C22D1F77261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Firelight section.png"/>
          <p:cNvPicPr>
            <a:picLocks noChangeAspect="1"/>
          </p:cNvPicPr>
          <p:nvPr/>
        </p:nvPicPr>
        <p:blipFill>
          <a:blip r:embed="rId2"/>
          <a:srcRect l="7678" r="8563" b="31688"/>
          <a:stretch>
            <a:fillRect/>
          </a:stretch>
        </p:blipFill>
        <p:spPr>
          <a:xfrm>
            <a:off x="0" y="3048000"/>
            <a:ext cx="9144000" cy="3810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76300" y="2057400"/>
            <a:ext cx="7391400" cy="1590675"/>
          </a:xfrm>
        </p:spPr>
        <p:txBody>
          <a:bodyPr anchor="b" anchorCtr="0">
            <a:normAutofit/>
          </a:bodyPr>
          <a:lstStyle>
            <a:lvl1pPr algn="ctr">
              <a:defRPr sz="4400" b="0" i="0" cap="none" baseline="0"/>
            </a:lvl1pPr>
          </a:lstStyle>
          <a:p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877546" y="3810000"/>
            <a:ext cx="5388909" cy="1423987"/>
          </a:xfr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ts val="1500"/>
              </a:spcBef>
              <a:buFontTx/>
              <a:buNone/>
              <a:defRPr sz="1800" kern="1200">
                <a:gradFill flip="none" rotWithShape="1">
                  <a:gsLst>
                    <a:gs pos="0">
                      <a:schemeClr val="tx1">
                        <a:alpha val="70000"/>
                      </a:schemeClr>
                    </a:gs>
                    <a:gs pos="50000">
                      <a:schemeClr val="tx1">
                        <a:alpha val="80000"/>
                      </a:schemeClr>
                    </a:gs>
                    <a:gs pos="100000">
                      <a:schemeClr val="tx1">
                        <a:alpha val="90000"/>
                      </a:schemeClr>
                    </a:gs>
                  </a:gsLst>
                  <a:lin ang="0" scaled="0"/>
                  <a:tileRect/>
                </a:gra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8557B-18D5-4BC0-9747-1917EC4DACA1}" type="datetimeFigureOut">
              <a:rPr lang="ru-RU" smtClean="0"/>
              <a:pPr/>
              <a:t>14.09.2015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5CB54F-2720-430E-BE76-C22D1F77261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31368" y="274638"/>
            <a:ext cx="5681265" cy="1477962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371600" y="2057401"/>
            <a:ext cx="2743200" cy="3898900"/>
          </a:xfrm>
        </p:spPr>
        <p:txBody>
          <a:bodyPr>
            <a:normAutofit/>
          </a:bodyPr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29200" y="2057401"/>
            <a:ext cx="2743200" cy="3898900"/>
          </a:xfrm>
        </p:spPr>
        <p:txBody>
          <a:bodyPr>
            <a:normAutofit/>
          </a:bodyPr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8557B-18D5-4BC0-9747-1917EC4DACA1}" type="datetimeFigureOut">
              <a:rPr lang="ru-RU" smtClean="0"/>
              <a:pPr/>
              <a:t>14.09.2015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5CB54F-2720-430E-BE76-C22D1F77261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31368" y="274638"/>
            <a:ext cx="5681265" cy="1477962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1967753"/>
            <a:ext cx="2743200" cy="639762"/>
          </a:xfrm>
        </p:spPr>
        <p:txBody>
          <a:bodyPr anchor="ctr" anchorCtr="0">
            <a:noAutofit/>
          </a:bodyPr>
          <a:lstStyle>
            <a:lvl1pPr marL="0" indent="0" algn="ctr">
              <a:buNone/>
              <a:defRPr sz="2200" b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71600" y="2819400"/>
            <a:ext cx="2743200" cy="3136900"/>
          </a:xfrm>
        </p:spPr>
        <p:txBody>
          <a:bodyPr>
            <a:normAutofit/>
          </a:bodyPr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29200" y="1967753"/>
            <a:ext cx="2743200" cy="639762"/>
          </a:xfrm>
        </p:spPr>
        <p:txBody>
          <a:bodyPr anchor="ctr" anchorCtr="0">
            <a:noAutofit/>
          </a:bodyPr>
          <a:lstStyle>
            <a:lvl1pPr marL="0" indent="0" algn="ctr">
              <a:buNone/>
              <a:defRPr sz="2200" b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29200" y="2819400"/>
            <a:ext cx="2743200" cy="3136900"/>
          </a:xfrm>
        </p:spPr>
        <p:txBody>
          <a:bodyPr>
            <a:normAutofit/>
          </a:bodyPr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8557B-18D5-4BC0-9747-1917EC4DACA1}" type="datetimeFigureOut">
              <a:rPr lang="ru-RU" smtClean="0"/>
              <a:pPr/>
              <a:t>14.09.2015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5CB54F-2720-430E-BE76-C22D1F77261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8557B-18D5-4BC0-9747-1917EC4DACA1}" type="datetimeFigureOut">
              <a:rPr lang="ru-RU" smtClean="0"/>
              <a:pPr/>
              <a:t>14.09.2015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5CB54F-2720-430E-BE76-C22D1F77261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8557B-18D5-4BC0-9747-1917EC4DACA1}" type="datetimeFigureOut">
              <a:rPr lang="ru-RU" smtClean="0"/>
              <a:pPr/>
              <a:t>14.09.2015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5CB54F-2720-430E-BE76-C22D1F77261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ontent caption.png"/>
          <p:cNvPicPr>
            <a:picLocks noChangeAspect="1"/>
          </p:cNvPicPr>
          <p:nvPr/>
        </p:nvPicPr>
        <p:blipFill>
          <a:blip r:embed="rId2"/>
          <a:srcRect l="11342" t="23079" r="13047"/>
          <a:stretch>
            <a:fillRect/>
          </a:stretch>
        </p:blipFill>
        <p:spPr>
          <a:xfrm>
            <a:off x="0" y="0"/>
            <a:ext cx="9144000" cy="6095345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5025" y="438150"/>
            <a:ext cx="2743200" cy="1618488"/>
          </a:xfrm>
        </p:spPr>
        <p:txBody>
          <a:bodyPr anchor="ctr" anchorCtr="0">
            <a:normAutofit/>
          </a:bodyPr>
          <a:lstStyle>
            <a:lvl1pPr algn="l">
              <a:defRPr sz="3600" b="0"/>
            </a:lvl1pPr>
          </a:lstStyle>
          <a:p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6200" y="438150"/>
            <a:ext cx="4419600" cy="5118100"/>
          </a:xfrm>
        </p:spPr>
        <p:txBody>
          <a:bodyPr>
            <a:normAutofit/>
          </a:bodyPr>
          <a:lstStyle>
            <a:lvl1pPr>
              <a:defRPr sz="22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439" y="2514600"/>
            <a:ext cx="1985962" cy="2362200"/>
          </a:xfrm>
        </p:spPr>
        <p:txBody>
          <a:bodyPr anchor="t" anchorCtr="0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8557B-18D5-4BC0-9747-1917EC4DACA1}" type="datetimeFigureOut">
              <a:rPr lang="ru-RU" smtClean="0"/>
              <a:pPr/>
              <a:t>14.09.2015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5CB54F-2720-430E-BE76-C22D1F77261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ontent caption.png"/>
          <p:cNvPicPr>
            <a:picLocks noChangeAspect="1"/>
          </p:cNvPicPr>
          <p:nvPr/>
        </p:nvPicPr>
        <p:blipFill>
          <a:blip r:embed="rId2"/>
          <a:srcRect l="11342" t="23079" r="13047"/>
          <a:stretch>
            <a:fillRect/>
          </a:stretch>
        </p:blipFill>
        <p:spPr>
          <a:xfrm>
            <a:off x="0" y="0"/>
            <a:ext cx="9144000" cy="6095345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5025" y="438150"/>
            <a:ext cx="2743200" cy="1619250"/>
          </a:xfrm>
        </p:spPr>
        <p:txBody>
          <a:bodyPr vert="horz" lIns="91440" tIns="45720" rIns="91440" bIns="45720" rtlCol="0" anchor="ctr" anchorCtr="0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600" b="0" kern="1200" spc="0" baseline="0">
                <a:gradFill flip="none" rotWithShape="1">
                  <a:gsLst>
                    <a:gs pos="0">
                      <a:schemeClr val="tx1">
                        <a:alpha val="70000"/>
                      </a:schemeClr>
                    </a:gs>
                    <a:gs pos="50000">
                      <a:schemeClr val="tx1">
                        <a:alpha val="80000"/>
                      </a:schemeClr>
                    </a:gs>
                    <a:gs pos="100000">
                      <a:schemeClr val="tx1">
                        <a:alpha val="90000"/>
                      </a:schemeClr>
                    </a:gs>
                  </a:gsLst>
                  <a:lin ang="0" scaled="0"/>
                  <a:tileRect/>
                </a:gra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575050" y="685800"/>
            <a:ext cx="5264150" cy="4648200"/>
          </a:xfrm>
          <a:prstGeom prst="ellipse">
            <a:avLst/>
          </a:prstGeom>
          <a:ln w="127000">
            <a:solidFill>
              <a:schemeClr val="tx1">
                <a:alpha val="10000"/>
              </a:schemeClr>
            </a:solidFill>
          </a:ln>
          <a:effectLst>
            <a:innerShdw blurRad="190500">
              <a:prstClr val="black">
                <a:alpha val="75000"/>
              </a:prstClr>
            </a:innerShdw>
          </a:effectLst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2104" y="2514600"/>
            <a:ext cx="1984248" cy="2359152"/>
          </a:xfrm>
        </p:spPr>
        <p:txBody>
          <a:bodyPr vert="horz" lIns="91440" tIns="45720" rIns="91440" bIns="45720" rtlCol="0" anchor="t" anchorCtr="0">
            <a:normAutofit/>
          </a:bodyPr>
          <a:lstStyle>
            <a:lvl1pPr marL="0" indent="0">
              <a:buNone/>
              <a:defRPr sz="1400" kern="1200">
                <a:gradFill>
                  <a:gsLst>
                    <a:gs pos="0">
                      <a:schemeClr val="tx1">
                        <a:alpha val="70000"/>
                      </a:schemeClr>
                    </a:gs>
                    <a:gs pos="50000">
                      <a:schemeClr val="tx1">
                        <a:alpha val="80000"/>
                      </a:schemeClr>
                    </a:gs>
                    <a:gs pos="100000">
                      <a:schemeClr val="tx1">
                        <a:alpha val="90000"/>
                      </a:schemeClr>
                    </a:gs>
                  </a:gsLst>
                  <a:lin ang="0" scaled="0"/>
                </a:gra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 algn="l" defTabSz="914400" rtl="0" eaLnBrk="1" latinLnBrk="0" hangingPunct="1">
              <a:spcBef>
                <a:spcPts val="1500"/>
              </a:spcBef>
              <a:buFontTx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8557B-18D5-4BC0-9747-1917EC4DACA1}" type="datetimeFigureOut">
              <a:rPr lang="ru-RU" smtClean="0"/>
              <a:pPr/>
              <a:t>14.09.2015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5CB54F-2720-430E-BE76-C22D1F77261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31368" y="274638"/>
            <a:ext cx="5681265" cy="1477962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734209" y="2057400"/>
            <a:ext cx="5678424" cy="38862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8557B-18D5-4BC0-9747-1917EC4DACA1}" type="datetimeFigureOut">
              <a:rPr lang="ru-RU" smtClean="0"/>
              <a:pPr/>
              <a:t>14.09.2015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5CB54F-2720-430E-BE76-C22D1F77261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34200" y="533400"/>
            <a:ext cx="1752600" cy="43433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7800" y="533401"/>
            <a:ext cx="5029200" cy="54229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8557B-18D5-4BC0-9747-1917EC4DACA1}" type="datetimeFigureOut">
              <a:rPr lang="ru-RU" smtClean="0"/>
              <a:pPr/>
              <a:t>14.09.2015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5CB54F-2720-430E-BE76-C22D1F77261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Firelight content.png"/>
          <p:cNvPicPr>
            <a:picLocks noChangeAspect="1"/>
          </p:cNvPicPr>
          <p:nvPr/>
        </p:nvPicPr>
        <p:blipFill>
          <a:blip r:embed="rId13"/>
          <a:srcRect l="10260" t="11518" r="6261" b="874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31368" y="274638"/>
            <a:ext cx="5681265" cy="1477962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57400" y="2057400"/>
            <a:ext cx="50292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58000" y="6477000"/>
            <a:ext cx="2133600" cy="2286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>
            <a:lvl1pPr algn="r" defTabSz="914400" rtl="0" eaLnBrk="1" latinLnBrk="0" hangingPunct="1">
              <a:spcBef>
                <a:spcPct val="0"/>
              </a:spcBef>
              <a:buNone/>
              <a:defRPr sz="1000" kern="1200" spc="0" baseline="0">
                <a:gradFill flip="none" rotWithShape="1">
                  <a:gsLst>
                    <a:gs pos="0">
                      <a:schemeClr val="tx1">
                        <a:alpha val="70000"/>
                      </a:schemeClr>
                    </a:gs>
                    <a:gs pos="50000">
                      <a:schemeClr val="tx1">
                        <a:alpha val="80000"/>
                      </a:schemeClr>
                    </a:gs>
                    <a:gs pos="100000">
                      <a:schemeClr val="tx1">
                        <a:alpha val="90000"/>
                      </a:schemeClr>
                    </a:gs>
                  </a:gsLst>
                  <a:lin ang="0" scaled="0"/>
                  <a:tileRect/>
                </a:gradFill>
                <a:latin typeface="+mn-lt"/>
                <a:ea typeface="+mj-ea"/>
                <a:cs typeface="+mj-cs"/>
              </a:defRPr>
            </a:lvl1pPr>
          </a:lstStyle>
          <a:p>
            <a:fld id="{2E78557B-18D5-4BC0-9747-1917EC4DACA1}" type="datetimeFigureOut">
              <a:rPr lang="ru-RU" smtClean="0"/>
              <a:pPr/>
              <a:t>14.09.2015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8600" y="6477000"/>
            <a:ext cx="2895600" cy="2286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1000" kern="1200" spc="0" baseline="0">
                <a:gradFill flip="none" rotWithShape="1">
                  <a:gsLst>
                    <a:gs pos="0">
                      <a:schemeClr val="tx1">
                        <a:alpha val="70000"/>
                      </a:schemeClr>
                    </a:gs>
                    <a:gs pos="50000">
                      <a:schemeClr val="tx1">
                        <a:alpha val="80000"/>
                      </a:schemeClr>
                    </a:gs>
                    <a:gs pos="100000">
                      <a:schemeClr val="tx1">
                        <a:alpha val="90000"/>
                      </a:schemeClr>
                    </a:gs>
                  </a:gsLst>
                  <a:lin ang="0" scaled="0"/>
                  <a:tileRect/>
                </a:gradFill>
                <a:latin typeface="+mn-lt"/>
                <a:ea typeface="+mj-ea"/>
                <a:cs typeface="+mj-cs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58200" y="6248400"/>
            <a:ext cx="533400" cy="2286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>
            <a:lvl1pPr algn="r" defTabSz="914400" rtl="0" eaLnBrk="1" latinLnBrk="0" hangingPunct="1">
              <a:spcBef>
                <a:spcPct val="0"/>
              </a:spcBef>
              <a:buNone/>
              <a:defRPr sz="1100" kern="1200" spc="0" baseline="0">
                <a:gradFill flip="none" rotWithShape="1">
                  <a:gsLst>
                    <a:gs pos="0">
                      <a:schemeClr val="tx1">
                        <a:alpha val="70000"/>
                      </a:schemeClr>
                    </a:gs>
                    <a:gs pos="50000">
                      <a:schemeClr val="tx1">
                        <a:alpha val="80000"/>
                      </a:schemeClr>
                    </a:gs>
                    <a:gs pos="100000">
                      <a:schemeClr val="tx1">
                        <a:alpha val="90000"/>
                      </a:schemeClr>
                    </a:gs>
                  </a:gsLst>
                  <a:lin ang="0" scaled="0"/>
                  <a:tileRect/>
                </a:gradFill>
                <a:latin typeface="+mn-lt"/>
                <a:ea typeface="+mj-ea"/>
                <a:cs typeface="+mj-cs"/>
              </a:defRPr>
            </a:lvl1pPr>
          </a:lstStyle>
          <a:p>
            <a:fld id="{485CB54F-2720-430E-BE76-C22D1F772619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 spc="0" baseline="0">
          <a:gradFill flip="none" rotWithShape="1">
            <a:gsLst>
              <a:gs pos="0">
                <a:schemeClr val="tx1">
                  <a:alpha val="70000"/>
                </a:schemeClr>
              </a:gs>
              <a:gs pos="50000">
                <a:schemeClr val="tx1">
                  <a:alpha val="80000"/>
                </a:schemeClr>
              </a:gs>
              <a:gs pos="100000">
                <a:schemeClr val="tx1">
                  <a:alpha val="90000"/>
                </a:schemeClr>
              </a:gs>
            </a:gsLst>
            <a:lin ang="0" scaled="0"/>
            <a:tileRect/>
          </a:gra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1500"/>
        </a:spcBef>
        <a:buFontTx/>
        <a:buBlip>
          <a:blip r:embed="rId14"/>
        </a:buBlip>
        <a:defRPr sz="2000" kern="1200">
          <a:gradFill>
            <a:gsLst>
              <a:gs pos="0">
                <a:schemeClr val="tx1">
                  <a:alpha val="70000"/>
                </a:schemeClr>
              </a:gs>
              <a:gs pos="50000">
                <a:schemeClr val="tx1">
                  <a:alpha val="80000"/>
                </a:schemeClr>
              </a:gs>
              <a:gs pos="100000">
                <a:schemeClr val="tx1">
                  <a:alpha val="90000"/>
                </a:schemeClr>
              </a:gs>
            </a:gsLst>
            <a:lin ang="0" scaled="0"/>
          </a:gra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ts val="1500"/>
        </a:spcBef>
        <a:buFontTx/>
        <a:buBlip>
          <a:blip r:embed="rId15"/>
        </a:buBlip>
        <a:defRPr sz="1600" kern="1200">
          <a:gradFill>
            <a:gsLst>
              <a:gs pos="0">
                <a:schemeClr val="tx1">
                  <a:alpha val="70000"/>
                </a:schemeClr>
              </a:gs>
              <a:gs pos="50000">
                <a:schemeClr val="tx1">
                  <a:alpha val="80000"/>
                </a:schemeClr>
              </a:gs>
              <a:gs pos="100000">
                <a:schemeClr val="tx1">
                  <a:alpha val="90000"/>
                </a:schemeClr>
              </a:gs>
            </a:gsLst>
            <a:lin ang="0" scaled="0"/>
          </a:gra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ts val="1500"/>
        </a:spcBef>
        <a:buFontTx/>
        <a:buBlip>
          <a:blip r:embed="rId14"/>
        </a:buBlip>
        <a:defRPr sz="1600" kern="1200">
          <a:gradFill>
            <a:gsLst>
              <a:gs pos="0">
                <a:schemeClr val="tx1">
                  <a:alpha val="70000"/>
                </a:schemeClr>
              </a:gs>
              <a:gs pos="50000">
                <a:schemeClr val="tx1">
                  <a:alpha val="80000"/>
                </a:schemeClr>
              </a:gs>
              <a:gs pos="100000">
                <a:schemeClr val="tx1">
                  <a:alpha val="90000"/>
                </a:schemeClr>
              </a:gs>
            </a:gsLst>
            <a:lin ang="0" scaled="0"/>
          </a:gra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ts val="1500"/>
        </a:spcBef>
        <a:buFontTx/>
        <a:buBlip>
          <a:blip r:embed="rId15"/>
        </a:buBlip>
        <a:defRPr sz="1600" kern="1200">
          <a:gradFill>
            <a:gsLst>
              <a:gs pos="0">
                <a:schemeClr val="tx1">
                  <a:alpha val="70000"/>
                </a:schemeClr>
              </a:gs>
              <a:gs pos="50000">
                <a:schemeClr val="tx1">
                  <a:alpha val="80000"/>
                </a:schemeClr>
              </a:gs>
              <a:gs pos="100000">
                <a:schemeClr val="tx1">
                  <a:alpha val="90000"/>
                </a:schemeClr>
              </a:gs>
            </a:gsLst>
            <a:lin ang="0" scaled="0"/>
          </a:gra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ts val="1500"/>
        </a:spcBef>
        <a:buFontTx/>
        <a:buBlip>
          <a:blip r:embed="rId14"/>
        </a:buBlip>
        <a:defRPr sz="1600" kern="1200">
          <a:gradFill>
            <a:gsLst>
              <a:gs pos="0">
                <a:schemeClr val="tx1">
                  <a:alpha val="70000"/>
                </a:schemeClr>
              </a:gs>
              <a:gs pos="50000">
                <a:schemeClr val="tx1">
                  <a:alpha val="80000"/>
                </a:schemeClr>
              </a:gs>
              <a:gs pos="100000">
                <a:schemeClr val="tx1">
                  <a:alpha val="90000"/>
                </a:schemeClr>
              </a:gs>
            </a:gsLst>
            <a:lin ang="0" scaled="0"/>
          </a:gra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ts val="1500"/>
        </a:spcBef>
        <a:buFontTx/>
        <a:buBlip>
          <a:blip r:embed="rId14"/>
        </a:buBlip>
        <a:defRPr sz="1600" kern="1200">
          <a:gradFill>
            <a:gsLst>
              <a:gs pos="0">
                <a:schemeClr val="tx1">
                  <a:alpha val="70000"/>
                </a:schemeClr>
              </a:gs>
              <a:gs pos="50000">
                <a:schemeClr val="tx1">
                  <a:alpha val="80000"/>
                </a:schemeClr>
              </a:gs>
              <a:gs pos="100000">
                <a:schemeClr val="tx1">
                  <a:alpha val="90000"/>
                </a:schemeClr>
              </a:gs>
            </a:gsLst>
            <a:lin ang="0" scaled="0"/>
          </a:gra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ts val="1500"/>
        </a:spcBef>
        <a:buFontTx/>
        <a:buBlip>
          <a:blip r:embed="rId14"/>
        </a:buBlip>
        <a:defRPr sz="1600" kern="1200">
          <a:gradFill>
            <a:gsLst>
              <a:gs pos="0">
                <a:schemeClr val="tx1">
                  <a:alpha val="70000"/>
                </a:schemeClr>
              </a:gs>
              <a:gs pos="50000">
                <a:schemeClr val="tx1">
                  <a:alpha val="80000"/>
                </a:schemeClr>
              </a:gs>
              <a:gs pos="100000">
                <a:schemeClr val="tx1">
                  <a:alpha val="90000"/>
                </a:schemeClr>
              </a:gs>
            </a:gsLst>
            <a:lin ang="0" scaled="0"/>
          </a:gra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ts val="1500"/>
        </a:spcBef>
        <a:buFontTx/>
        <a:buBlip>
          <a:blip r:embed="rId14"/>
        </a:buBlip>
        <a:defRPr sz="1600" kern="1200">
          <a:gradFill>
            <a:gsLst>
              <a:gs pos="0">
                <a:schemeClr val="tx1">
                  <a:alpha val="70000"/>
                </a:schemeClr>
              </a:gs>
              <a:gs pos="50000">
                <a:schemeClr val="tx1">
                  <a:alpha val="80000"/>
                </a:schemeClr>
              </a:gs>
              <a:gs pos="100000">
                <a:schemeClr val="tx1">
                  <a:alpha val="90000"/>
                </a:schemeClr>
              </a:gs>
            </a:gsLst>
            <a:lin ang="0" scaled="0"/>
          </a:gra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ts val="1500"/>
        </a:spcBef>
        <a:buFontTx/>
        <a:buBlip>
          <a:blip r:embed="rId14"/>
        </a:buBlip>
        <a:defRPr sz="1600" kern="1200">
          <a:gradFill>
            <a:gsLst>
              <a:gs pos="0">
                <a:schemeClr val="tx1">
                  <a:alpha val="70000"/>
                </a:schemeClr>
              </a:gs>
              <a:gs pos="50000">
                <a:schemeClr val="tx1">
                  <a:alpha val="80000"/>
                </a:schemeClr>
              </a:gs>
              <a:gs pos="100000">
                <a:schemeClr val="tx1">
                  <a:alpha val="90000"/>
                </a:schemeClr>
              </a:gs>
            </a:gsLst>
            <a:lin ang="0" scaled="0"/>
          </a:gra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1115616" y="1412776"/>
            <a:ext cx="6768752" cy="4530824"/>
          </a:xfrm>
        </p:spPr>
        <p:txBody>
          <a:bodyPr>
            <a:normAutofit/>
          </a:bodyPr>
          <a:lstStyle/>
          <a:p>
            <a:r>
              <a:rPr lang="ru-RU" sz="4800" b="1" dirty="0" smtClean="0"/>
              <a:t>Россия в годы царствования Александра </a:t>
            </a:r>
            <a:r>
              <a:rPr lang="en-US" sz="4800" b="1" dirty="0" smtClean="0"/>
              <a:t>III</a:t>
            </a:r>
            <a:endParaRPr lang="ru-RU" sz="4800" b="1" dirty="0" smtClean="0"/>
          </a:p>
          <a:p>
            <a:r>
              <a:rPr lang="ru-RU" sz="4800" b="1" dirty="0" smtClean="0"/>
              <a:t>(1881 – 1894)</a:t>
            </a:r>
            <a:endParaRPr lang="ru-RU" sz="4800" b="1" dirty="0"/>
          </a:p>
        </p:txBody>
      </p:sp>
    </p:spTree>
    <p:extLst>
      <p:ext uri="{BB962C8B-B14F-4D97-AF65-F5344CB8AC3E}">
        <p14:creationId xmlns:p14="http://schemas.microsoft.com/office/powerpoint/2010/main" val="2551959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648" y="116632"/>
            <a:ext cx="5904656" cy="648072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3841118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3768" y="226430"/>
            <a:ext cx="4608512" cy="617869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1151819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274638"/>
            <a:ext cx="7272808" cy="922114"/>
          </a:xfrm>
        </p:spPr>
        <p:txBody>
          <a:bodyPr/>
          <a:lstStyle/>
          <a:p>
            <a:r>
              <a:rPr lang="ru-RU" dirty="0" smtClean="0"/>
              <a:t>К. П. ПОБЕДОНОСЦЕВ</a:t>
            </a:r>
            <a:endParaRPr lang="ru-RU" dirty="0"/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7784" y="1268760"/>
            <a:ext cx="4536504" cy="5400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8797680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1368" y="31845"/>
            <a:ext cx="6369024" cy="66247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286281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7704" y="274638"/>
            <a:ext cx="5400600" cy="625070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1235979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476672"/>
            <a:ext cx="3888432" cy="53949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48064" y="1988841"/>
            <a:ext cx="3600400" cy="468051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050532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7584" y="274638"/>
            <a:ext cx="7704856" cy="1210146"/>
          </a:xfrm>
        </p:spPr>
        <p:txBody>
          <a:bodyPr>
            <a:normAutofit/>
          </a:bodyPr>
          <a:lstStyle/>
          <a:p>
            <a:endParaRPr lang="ru-RU" sz="3200" b="1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116632"/>
            <a:ext cx="6192688" cy="6552727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3955406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23528" y="332656"/>
            <a:ext cx="8352927" cy="63367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147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55576" y="274638"/>
            <a:ext cx="7776864" cy="61786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63690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67545" y="836712"/>
            <a:ext cx="3600400" cy="4554250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4499992" y="1124744"/>
            <a:ext cx="4464496" cy="53245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>
                <a:solidFill>
                  <a:schemeClr val="accent6">
                    <a:tint val="1000"/>
                  </a:schemeClr>
                </a:solidFill>
              </a:rPr>
              <a:t>«Я представил расчеты, из которых было ясно, что при наших русских путях – со сравнительно легкими рельсами, при наших деревянных шпалах (за границей – металлические шпалы), при нашем балласте (у нас балласт песочный, тогда как за границей почти везде балласт из щебенки) – путь, естественно, является неустойчивым. Быстрое движение… с таким тяжелым поездом так расшатывает путь, что поезд может выбить рельсы, вследствие чего может произойти крушение». (С.Ю. Витте «Избранные воспоминания») </a:t>
            </a:r>
            <a:endParaRPr lang="ru-RU" sz="2000" b="1" dirty="0"/>
          </a:p>
        </p:txBody>
      </p:sp>
    </p:spTree>
    <p:extLst>
      <p:ext uri="{BB962C8B-B14F-4D97-AF65-F5344CB8AC3E}">
        <p14:creationId xmlns:p14="http://schemas.microsoft.com/office/powerpoint/2010/main" val="9069596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31368" y="274638"/>
            <a:ext cx="5681265" cy="1066130"/>
          </a:xfrm>
        </p:spPr>
        <p:txBody>
          <a:bodyPr>
            <a:normAutofit/>
          </a:bodyPr>
          <a:lstStyle/>
          <a:p>
            <a:r>
              <a:rPr lang="ru-RU" sz="4800" b="1" dirty="0" smtClean="0"/>
              <a:t>АЛЕКСАНДР </a:t>
            </a:r>
            <a:r>
              <a:rPr lang="en-US" sz="4800" b="1" dirty="0" smtClean="0"/>
              <a:t>III</a:t>
            </a:r>
            <a:endParaRPr lang="ru-RU" sz="4800" b="1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67544" y="2329609"/>
            <a:ext cx="4032448" cy="3626691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716016" y="2329610"/>
            <a:ext cx="4248472" cy="3898900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491834" y="2348880"/>
            <a:ext cx="4032448" cy="1872208"/>
          </a:xfrm>
          <a:prstGeom prst="rect">
            <a:avLst/>
          </a:prstGeom>
          <a:gradFill flip="none" rotWithShape="1">
            <a:gsLst>
              <a:gs pos="0">
                <a:schemeClr val="accent2">
                  <a:tint val="66000"/>
                  <a:satMod val="160000"/>
                </a:schemeClr>
              </a:gs>
              <a:gs pos="50000">
                <a:schemeClr val="accent2">
                  <a:tint val="44500"/>
                  <a:satMod val="160000"/>
                </a:schemeClr>
              </a:gs>
              <a:gs pos="100000">
                <a:schemeClr val="accent2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bg1"/>
                </a:solidFill>
              </a:rPr>
              <a:t>ВНУТРЕННЯЯ ПОЛИТИКА</a:t>
            </a:r>
          </a:p>
          <a:p>
            <a:pPr algn="ctr"/>
            <a:endParaRPr lang="ru-RU" sz="2400" b="1" dirty="0">
              <a:solidFill>
                <a:schemeClr val="bg1"/>
              </a:solidFill>
            </a:endParaRPr>
          </a:p>
          <a:p>
            <a:pPr algn="ctr"/>
            <a:endParaRPr lang="ru-RU" sz="2400" b="1" dirty="0" smtClean="0">
              <a:solidFill>
                <a:schemeClr val="bg1"/>
              </a:solidFill>
            </a:endParaRPr>
          </a:p>
          <a:p>
            <a:pPr algn="ctr"/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740306" y="2329610"/>
            <a:ext cx="3792134" cy="1872208"/>
          </a:xfrm>
          <a:prstGeom prst="rect">
            <a:avLst/>
          </a:prstGeom>
          <a:gradFill flip="none" rotWithShape="1">
            <a:gsLst>
              <a:gs pos="0">
                <a:schemeClr val="accent2">
                  <a:tint val="66000"/>
                  <a:satMod val="160000"/>
                </a:schemeClr>
              </a:gs>
              <a:gs pos="50000">
                <a:schemeClr val="accent2">
                  <a:tint val="44500"/>
                  <a:satMod val="160000"/>
                </a:schemeClr>
              </a:gs>
              <a:gs pos="100000">
                <a:schemeClr val="accent2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bg1"/>
                </a:solidFill>
              </a:rPr>
              <a:t>ВНЕШНЯЯ ПОЛИТИКА</a:t>
            </a:r>
          </a:p>
          <a:p>
            <a:pPr algn="ctr"/>
            <a:endParaRPr lang="ru-RU" sz="2400" b="1" dirty="0">
              <a:solidFill>
                <a:schemeClr val="bg1"/>
              </a:solidFill>
            </a:endParaRPr>
          </a:p>
          <a:p>
            <a:pPr algn="ctr"/>
            <a:endParaRPr lang="ru-RU" sz="2400" b="1" dirty="0" smtClean="0">
              <a:solidFill>
                <a:schemeClr val="bg1"/>
              </a:solidFill>
            </a:endParaRPr>
          </a:p>
          <a:p>
            <a:pPr algn="ctr"/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7" name="Пятиугольник 6"/>
          <p:cNvSpPr/>
          <p:nvPr/>
        </p:nvSpPr>
        <p:spPr>
          <a:xfrm>
            <a:off x="683568" y="3284984"/>
            <a:ext cx="3528392" cy="700656"/>
          </a:xfrm>
          <a:prstGeom prst="homePlat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/>
              <a:t>КОНТРРЕФОРМЫ</a:t>
            </a:r>
            <a:endParaRPr lang="ru-RU" sz="2800" b="1" dirty="0"/>
          </a:p>
        </p:txBody>
      </p:sp>
      <p:sp>
        <p:nvSpPr>
          <p:cNvPr id="8" name="Пятиугольник 7"/>
          <p:cNvSpPr/>
          <p:nvPr/>
        </p:nvSpPr>
        <p:spPr>
          <a:xfrm>
            <a:off x="4860032" y="3284984"/>
            <a:ext cx="3528392" cy="700656"/>
          </a:xfrm>
          <a:prstGeom prst="homePlat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/>
              <a:t>МИРОТВОРЕЦ</a:t>
            </a:r>
            <a:endParaRPr lang="ru-RU" sz="2800" b="1" dirty="0"/>
          </a:p>
        </p:txBody>
      </p:sp>
      <p:sp>
        <p:nvSpPr>
          <p:cNvPr id="9" name="Стрелка вниз 8"/>
          <p:cNvSpPr/>
          <p:nvPr/>
        </p:nvSpPr>
        <p:spPr>
          <a:xfrm>
            <a:off x="2771800" y="1340768"/>
            <a:ext cx="720080" cy="936104"/>
          </a:xfrm>
          <a:prstGeom prst="downArrow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Стрелка вниз 9"/>
          <p:cNvSpPr/>
          <p:nvPr/>
        </p:nvSpPr>
        <p:spPr>
          <a:xfrm>
            <a:off x="6156176" y="1340768"/>
            <a:ext cx="576064" cy="955374"/>
          </a:xfrm>
          <a:prstGeom prst="downArrow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584972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1600" y="274638"/>
            <a:ext cx="6656784" cy="6250706"/>
          </a:xfrm>
        </p:spPr>
      </p:pic>
      <p:sp>
        <p:nvSpPr>
          <p:cNvPr id="4" name="Объект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351388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Firelight">
  <a:themeElements>
    <a:clrScheme name="Исполнительная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Firelight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irelight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50000"/>
              </a:schemeClr>
            </a:gs>
            <a:gs pos="100000">
              <a:schemeClr val="phClr">
                <a:tint val="100000"/>
                <a:shade val="80000"/>
                <a:satMod val="1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0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path path="circle">
            <a:fillToRect l="25000" t="100000" r="100000" b="100000"/>
          </a:path>
        </a:gra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38100" cap="flat" cmpd="sng" algn="ctr">
          <a:solidFill>
            <a:schemeClr val="phClr">
              <a:shade val="95000"/>
              <a:alpha val="90000"/>
            </a:schemeClr>
          </a:solidFill>
          <a:prstDash val="solid"/>
        </a:ln>
        <a:ln w="76200" cap="flat" cmpd="sng" algn="ctr">
          <a:solidFill>
            <a:schemeClr val="phClr">
              <a:shade val="95000"/>
              <a:alpha val="50000"/>
            </a:schemeClr>
          </a:solidFill>
          <a:prstDash val="solid"/>
        </a:ln>
      </a:lnStyleLst>
      <a:effectStyleLst>
        <a:effectStyle>
          <a:effectLst>
            <a:innerShdw blurRad="63500">
              <a:srgbClr val="000000">
                <a:alpha val="60000"/>
              </a:srgbClr>
            </a:innerShdw>
          </a:effectLst>
        </a:effectStyle>
        <a:effectStyle>
          <a:effectLst>
            <a:innerShdw blurRad="63500">
              <a:srgbClr val="000000">
                <a:alpha val="50000"/>
              </a:srgbClr>
            </a:innerShdw>
            <a:outerShdw blurRad="76200" dist="38100" sx="101000" sy="101000" rotWithShape="0">
              <a:srgbClr val="000000">
                <a:alpha val="60000"/>
              </a:srgbClr>
            </a:outerShdw>
          </a:effectLst>
        </a:effectStyle>
        <a:effectStyle>
          <a:effectLst>
            <a:innerShdw blurRad="63500">
              <a:srgbClr val="000000">
                <a:alpha val="50000"/>
              </a:srgbClr>
            </a:innerShdw>
          </a:effectLst>
          <a:scene3d>
            <a:camera prst="orthographicFront">
              <a:rot lat="0" lon="0" rev="0"/>
            </a:camera>
            <a:lightRig rig="balanced" dir="t">
              <a:rot lat="0" lon="0" rev="4200000"/>
            </a:lightRig>
          </a:scene3d>
          <a:sp3d prstMaterial="softmetal">
            <a:bevelT w="63500" h="25400" prst="softRound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accent1">
                <a:shade val="45000"/>
                <a:satMod val="125000"/>
              </a:schemeClr>
            </a:gs>
            <a:gs pos="100000">
              <a:schemeClr val="phClr">
                <a:shade val="55000"/>
                <a:satMod val="125000"/>
              </a:schemeClr>
            </a:gs>
          </a:gsLst>
          <a:lin ang="0" scaled="0"/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576</TotalTime>
  <Words>114</Words>
  <Application>Microsoft Office PowerPoint</Application>
  <PresentationFormat>Экран (4:3)</PresentationFormat>
  <Paragraphs>11</Paragraphs>
  <Slides>13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7" baseType="lpstr">
      <vt:lpstr>Calibri</vt:lpstr>
      <vt:lpstr>Cambria</vt:lpstr>
      <vt:lpstr>Corbel</vt:lpstr>
      <vt:lpstr>Firelight</vt:lpstr>
      <vt:lpstr>Презентация PowerPoint</vt:lpstr>
      <vt:lpstr>Презентация PowerPoint</vt:lpstr>
      <vt:lpstr>Презентация PowerPoint</vt:lpstr>
      <vt:lpstr>К. П. ПОБЕДОНОСЦЕВ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АЛЕКСАНДР III</vt:lpstr>
      <vt:lpstr>Презентация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Alex</dc:creator>
  <cp:lastModifiedBy>RePack by Diakov</cp:lastModifiedBy>
  <cp:revision>70</cp:revision>
  <dcterms:created xsi:type="dcterms:W3CDTF">2011-03-12T16:58:51Z</dcterms:created>
  <dcterms:modified xsi:type="dcterms:W3CDTF">2015-09-14T13:09:54Z</dcterms:modified>
</cp:coreProperties>
</file>